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Lst>
  <p:sldSz cy="10058400" cx="7772400"/>
  <p:notesSz cx="6858000" cy="9144000"/>
  <p:embeddedFontLst>
    <p:embeddedFont>
      <p:font typeface="Roboto"/>
      <p:regular r:id="rId10"/>
      <p:bold r:id="rId11"/>
      <p:italic r:id="rId12"/>
      <p:boldItalic r:id="rId13"/>
    </p:embeddedFont>
    <p:embeddedFont>
      <p:font typeface="Montserrat"/>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8" roundtripDataSignature="AMtx7mjzwZoC62RFJDLyFMKrZI4Q8QLau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Roboto-bold.fntdata"/><Relationship Id="rId10" Type="http://schemas.openxmlformats.org/officeDocument/2006/relationships/font" Target="fonts/Roboto-regular.fntdata"/><Relationship Id="rId13" Type="http://schemas.openxmlformats.org/officeDocument/2006/relationships/font" Target="fonts/Roboto-boldItalic.fntdata"/><Relationship Id="rId12"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Montserrat-bold.fntdata"/><Relationship Id="rId14" Type="http://schemas.openxmlformats.org/officeDocument/2006/relationships/font" Target="fonts/Montserrat-regular.fntdata"/><Relationship Id="rId17" Type="http://schemas.openxmlformats.org/officeDocument/2006/relationships/font" Target="fonts/Montserrat-boldItalic.fntdata"/><Relationship Id="rId16" Type="http://schemas.openxmlformats.org/officeDocument/2006/relationships/font" Target="fonts/Montserrat-italic.fntdata"/><Relationship Id="rId5" Type="http://schemas.openxmlformats.org/officeDocument/2006/relationships/slide" Target="slides/slide1.xml"/><Relationship Id="rId6" Type="http://schemas.openxmlformats.org/officeDocument/2006/relationships/slide" Target="slides/slide2.xml"/><Relationship Id="rId18"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g265c9df606f_0_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 name="Google Shape;47;g265c9df606f_0_2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 name="Google Shape;5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1c10510c5b_0_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 name="Google Shape;73;g21c10510c5b_0_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5a80f7b548_0_3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 name="Google Shape;90;g35a80f7b548_0_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65c9df606f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3" name="Google Shape;103;g265c9df606f_0_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tx">
  <p:cSld name="TITLE_AND_BODY">
    <p:spTree>
      <p:nvGrpSpPr>
        <p:cNvPr id="9" name="Shape 9"/>
        <p:cNvGrpSpPr/>
        <p:nvPr/>
      </p:nvGrpSpPr>
      <p:grpSpPr>
        <a:xfrm>
          <a:off x="0" y="0"/>
          <a:ext cx="0" cy="0"/>
          <a:chOff x="0" y="0"/>
          <a:chExt cx="0" cy="0"/>
        </a:xfrm>
      </p:grpSpPr>
      <p:sp>
        <p:nvSpPr>
          <p:cNvPr id="10" name="Google Shape;10;p10"/>
          <p:cNvSpPr txBox="1"/>
          <p:nvPr>
            <p:ph idx="12" type="sldNum"/>
          </p:nvPr>
        </p:nvSpPr>
        <p:spPr>
          <a:xfrm>
            <a:off x="8428181" y="6414762"/>
            <a:ext cx="258620" cy="248302"/>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1"/>
          <p:cNvSpPr txBox="1"/>
          <p:nvPr>
            <p:ph type="title"/>
          </p:nvPr>
        </p:nvSpPr>
        <p:spPr>
          <a:xfrm>
            <a:off x="685800" y="2130425"/>
            <a:ext cx="7772400" cy="1470025"/>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3" name="Google Shape;13;p11"/>
          <p:cNvSpPr txBox="1"/>
          <p:nvPr>
            <p:ph idx="1" type="body"/>
          </p:nvPr>
        </p:nvSpPr>
        <p:spPr>
          <a:xfrm>
            <a:off x="1371600" y="3886200"/>
            <a:ext cx="6400800" cy="1752600"/>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700"/>
              </a:spcBef>
              <a:spcAft>
                <a:spcPts val="0"/>
              </a:spcAft>
              <a:buClr>
                <a:srgbClr val="888888"/>
              </a:buClr>
              <a:buSzPts val="1800"/>
              <a:buNone/>
              <a:defRPr/>
            </a:lvl1pPr>
            <a:lvl2pPr indent="-228600" lvl="1" marL="914400" algn="ctr">
              <a:lnSpc>
                <a:spcPct val="100000"/>
              </a:lnSpc>
              <a:spcBef>
                <a:spcPts val="700"/>
              </a:spcBef>
              <a:spcAft>
                <a:spcPts val="0"/>
              </a:spcAft>
              <a:buClr>
                <a:srgbClr val="888888"/>
              </a:buClr>
              <a:buSzPts val="1800"/>
              <a:buNone/>
              <a:defRPr/>
            </a:lvl2pPr>
            <a:lvl3pPr indent="-228600" lvl="2" marL="1371600" algn="ctr">
              <a:lnSpc>
                <a:spcPct val="100000"/>
              </a:lnSpc>
              <a:spcBef>
                <a:spcPts val="700"/>
              </a:spcBef>
              <a:spcAft>
                <a:spcPts val="0"/>
              </a:spcAft>
              <a:buClr>
                <a:srgbClr val="888888"/>
              </a:buClr>
              <a:buSzPts val="1800"/>
              <a:buNone/>
              <a:defRPr/>
            </a:lvl3pPr>
            <a:lvl4pPr indent="-228600" lvl="3" marL="1828800" algn="ctr">
              <a:lnSpc>
                <a:spcPct val="100000"/>
              </a:lnSpc>
              <a:spcBef>
                <a:spcPts val="700"/>
              </a:spcBef>
              <a:spcAft>
                <a:spcPts val="0"/>
              </a:spcAft>
              <a:buClr>
                <a:srgbClr val="888888"/>
              </a:buClr>
              <a:buSzPts val="1800"/>
              <a:buNone/>
              <a:defRPr/>
            </a:lvl4pPr>
            <a:lvl5pPr indent="-228600" lvl="4" marL="2286000" algn="ctr">
              <a:lnSpc>
                <a:spcPct val="100000"/>
              </a:lnSpc>
              <a:spcBef>
                <a:spcPts val="700"/>
              </a:spcBef>
              <a:spcAft>
                <a:spcPts val="0"/>
              </a:spcAft>
              <a:buClr>
                <a:srgbClr val="888888"/>
              </a:buClr>
              <a:buSzPts val="1800"/>
              <a:buNone/>
              <a:defRPr/>
            </a:lvl5pPr>
            <a:lvl6pPr indent="-342900" lvl="5" marL="2743200" algn="ctr">
              <a:lnSpc>
                <a:spcPct val="100000"/>
              </a:lnSpc>
              <a:spcBef>
                <a:spcPts val="700"/>
              </a:spcBef>
              <a:spcAft>
                <a:spcPts val="0"/>
              </a:spcAft>
              <a:buClr>
                <a:srgbClr val="888888"/>
              </a:buClr>
              <a:buSzPts val="1800"/>
              <a:buChar char="•"/>
              <a:defRPr/>
            </a:lvl6pPr>
            <a:lvl7pPr indent="-342900" lvl="6" marL="3200400" algn="ctr">
              <a:lnSpc>
                <a:spcPct val="100000"/>
              </a:lnSpc>
              <a:spcBef>
                <a:spcPts val="700"/>
              </a:spcBef>
              <a:spcAft>
                <a:spcPts val="0"/>
              </a:spcAft>
              <a:buClr>
                <a:srgbClr val="888888"/>
              </a:buClr>
              <a:buSzPts val="1800"/>
              <a:buChar char="•"/>
              <a:defRPr/>
            </a:lvl7pPr>
            <a:lvl8pPr indent="-342900" lvl="7" marL="3657600" algn="ctr">
              <a:lnSpc>
                <a:spcPct val="100000"/>
              </a:lnSpc>
              <a:spcBef>
                <a:spcPts val="700"/>
              </a:spcBef>
              <a:spcAft>
                <a:spcPts val="0"/>
              </a:spcAft>
              <a:buClr>
                <a:srgbClr val="888888"/>
              </a:buClr>
              <a:buSzPts val="1800"/>
              <a:buChar char="•"/>
              <a:defRPr/>
            </a:lvl8pPr>
            <a:lvl9pPr indent="-342900" lvl="8" marL="4114800" algn="ctr">
              <a:lnSpc>
                <a:spcPct val="100000"/>
              </a:lnSpc>
              <a:spcBef>
                <a:spcPts val="700"/>
              </a:spcBef>
              <a:spcAft>
                <a:spcPts val="0"/>
              </a:spcAft>
              <a:buClr>
                <a:srgbClr val="888888"/>
              </a:buClr>
              <a:buSzPts val="1800"/>
              <a:buChar char="•"/>
              <a:defRPr/>
            </a:lvl9pPr>
          </a:lstStyle>
          <a:p/>
        </p:txBody>
      </p:sp>
      <p:sp>
        <p:nvSpPr>
          <p:cNvPr id="14" name="Google Shape;14;p11"/>
          <p:cNvSpPr txBox="1"/>
          <p:nvPr>
            <p:ph idx="12" type="sldNum"/>
          </p:nvPr>
        </p:nvSpPr>
        <p:spPr>
          <a:xfrm>
            <a:off x="8428181" y="6414762"/>
            <a:ext cx="258620" cy="248302"/>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12"/>
          <p:cNvSpPr txBox="1"/>
          <p:nvPr>
            <p:ph type="title"/>
          </p:nvPr>
        </p:nvSpPr>
        <p:spPr>
          <a:xfrm>
            <a:off x="457200" y="274638"/>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7" name="Google Shape;17;p12"/>
          <p:cNvSpPr txBox="1"/>
          <p:nvPr>
            <p:ph idx="1" type="body"/>
          </p:nvPr>
        </p:nvSpPr>
        <p:spPr>
          <a:xfrm>
            <a:off x="457200" y="1600200"/>
            <a:ext cx="8229600" cy="4525963"/>
          </a:xfrm>
          <a:prstGeom prst="rect">
            <a:avLst/>
          </a:prstGeom>
          <a:noFill/>
          <a:ln>
            <a:noFill/>
          </a:ln>
        </p:spPr>
        <p:txBody>
          <a:bodyPr anchorCtr="0" anchor="t" bIns="45700" lIns="45700" spcFirstLastPara="1" rIns="45700" wrap="square" tIns="45700">
            <a:normAutofit/>
          </a:bodyPr>
          <a:lstStyle>
            <a:lvl1pPr indent="-431800" lvl="0" marL="457200" algn="l">
              <a:lnSpc>
                <a:spcPct val="100000"/>
              </a:lnSpc>
              <a:spcBef>
                <a:spcPts val="700"/>
              </a:spcBef>
              <a:spcAft>
                <a:spcPts val="0"/>
              </a:spcAft>
              <a:buClr>
                <a:srgbClr val="000000"/>
              </a:buClr>
              <a:buSzPts val="3200"/>
              <a:buFont typeface="Arial"/>
              <a:buChar char="•"/>
              <a:defRPr>
                <a:solidFill>
                  <a:srgbClr val="000000"/>
                </a:solidFill>
              </a:defRPr>
            </a:lvl1pPr>
            <a:lvl2pPr indent="-431800" lvl="1" marL="914400" algn="l">
              <a:lnSpc>
                <a:spcPct val="100000"/>
              </a:lnSpc>
              <a:spcBef>
                <a:spcPts val="700"/>
              </a:spcBef>
              <a:spcAft>
                <a:spcPts val="0"/>
              </a:spcAft>
              <a:buClr>
                <a:srgbClr val="000000"/>
              </a:buClr>
              <a:buSzPts val="3200"/>
              <a:buFont typeface="Arial"/>
              <a:buChar char="–"/>
              <a:defRPr>
                <a:solidFill>
                  <a:srgbClr val="000000"/>
                </a:solidFill>
              </a:defRPr>
            </a:lvl2pPr>
            <a:lvl3pPr indent="-431800" lvl="2" marL="1371600" algn="l">
              <a:lnSpc>
                <a:spcPct val="100000"/>
              </a:lnSpc>
              <a:spcBef>
                <a:spcPts val="700"/>
              </a:spcBef>
              <a:spcAft>
                <a:spcPts val="0"/>
              </a:spcAft>
              <a:buClr>
                <a:srgbClr val="000000"/>
              </a:buClr>
              <a:buSzPts val="3200"/>
              <a:buFont typeface="Arial"/>
              <a:buChar char="•"/>
              <a:defRPr>
                <a:solidFill>
                  <a:srgbClr val="000000"/>
                </a:solidFill>
              </a:defRPr>
            </a:lvl3pPr>
            <a:lvl4pPr indent="-431800" lvl="3" marL="1828800" algn="l">
              <a:lnSpc>
                <a:spcPct val="100000"/>
              </a:lnSpc>
              <a:spcBef>
                <a:spcPts val="700"/>
              </a:spcBef>
              <a:spcAft>
                <a:spcPts val="0"/>
              </a:spcAft>
              <a:buClr>
                <a:srgbClr val="000000"/>
              </a:buClr>
              <a:buSzPts val="3200"/>
              <a:buFont typeface="Arial"/>
              <a:buChar char="–"/>
              <a:defRPr>
                <a:solidFill>
                  <a:srgbClr val="000000"/>
                </a:solidFill>
              </a:defRPr>
            </a:lvl4pPr>
            <a:lvl5pPr indent="-431800" lvl="4" marL="2286000" algn="l">
              <a:lnSpc>
                <a:spcPct val="100000"/>
              </a:lnSpc>
              <a:spcBef>
                <a:spcPts val="700"/>
              </a:spcBef>
              <a:spcAft>
                <a:spcPts val="0"/>
              </a:spcAft>
              <a:buClr>
                <a:srgbClr val="000000"/>
              </a:buClr>
              <a:buSzPts val="3200"/>
              <a:buFont typeface="Arial"/>
              <a:buChar char="»"/>
              <a:defRPr>
                <a:solidFill>
                  <a:srgbClr val="000000"/>
                </a:solidFill>
              </a:defRPr>
            </a:lvl5pPr>
            <a:lvl6pPr indent="-342900" lvl="5" marL="2743200" algn="ctr">
              <a:lnSpc>
                <a:spcPct val="100000"/>
              </a:lnSpc>
              <a:spcBef>
                <a:spcPts val="700"/>
              </a:spcBef>
              <a:spcAft>
                <a:spcPts val="0"/>
              </a:spcAft>
              <a:buClr>
                <a:srgbClr val="888888"/>
              </a:buClr>
              <a:buSzPts val="1800"/>
              <a:buChar char="•"/>
              <a:defRPr/>
            </a:lvl6pPr>
            <a:lvl7pPr indent="-342900" lvl="6" marL="3200400" algn="ctr">
              <a:lnSpc>
                <a:spcPct val="100000"/>
              </a:lnSpc>
              <a:spcBef>
                <a:spcPts val="700"/>
              </a:spcBef>
              <a:spcAft>
                <a:spcPts val="0"/>
              </a:spcAft>
              <a:buClr>
                <a:srgbClr val="888888"/>
              </a:buClr>
              <a:buSzPts val="1800"/>
              <a:buChar char="•"/>
              <a:defRPr/>
            </a:lvl7pPr>
            <a:lvl8pPr indent="-342900" lvl="7" marL="3657600" algn="ctr">
              <a:lnSpc>
                <a:spcPct val="100000"/>
              </a:lnSpc>
              <a:spcBef>
                <a:spcPts val="700"/>
              </a:spcBef>
              <a:spcAft>
                <a:spcPts val="0"/>
              </a:spcAft>
              <a:buClr>
                <a:srgbClr val="888888"/>
              </a:buClr>
              <a:buSzPts val="1800"/>
              <a:buChar char="•"/>
              <a:defRPr/>
            </a:lvl8pPr>
            <a:lvl9pPr indent="-342900" lvl="8" marL="4114800" algn="ctr">
              <a:lnSpc>
                <a:spcPct val="100000"/>
              </a:lnSpc>
              <a:spcBef>
                <a:spcPts val="700"/>
              </a:spcBef>
              <a:spcAft>
                <a:spcPts val="0"/>
              </a:spcAft>
              <a:buClr>
                <a:srgbClr val="888888"/>
              </a:buClr>
              <a:buSzPts val="1800"/>
              <a:buChar char="•"/>
              <a:defRPr/>
            </a:lvl9pPr>
          </a:lstStyle>
          <a:p/>
        </p:txBody>
      </p:sp>
      <p:sp>
        <p:nvSpPr>
          <p:cNvPr id="18" name="Google Shape;18;p12"/>
          <p:cNvSpPr txBox="1"/>
          <p:nvPr>
            <p:ph idx="12" type="sldNum"/>
          </p:nvPr>
        </p:nvSpPr>
        <p:spPr>
          <a:xfrm>
            <a:off x="8428181" y="6414762"/>
            <a:ext cx="258620" cy="248302"/>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9" name="Shape 19"/>
        <p:cNvGrpSpPr/>
        <p:nvPr/>
      </p:nvGrpSpPr>
      <p:grpSpPr>
        <a:xfrm>
          <a:off x="0" y="0"/>
          <a:ext cx="0" cy="0"/>
          <a:chOff x="0" y="0"/>
          <a:chExt cx="0" cy="0"/>
        </a:xfrm>
      </p:grpSpPr>
      <p:sp>
        <p:nvSpPr>
          <p:cNvPr id="20" name="Google Shape;20;p13"/>
          <p:cNvSpPr txBox="1"/>
          <p:nvPr>
            <p:ph type="title"/>
          </p:nvPr>
        </p:nvSpPr>
        <p:spPr>
          <a:xfrm>
            <a:off x="722312" y="4406900"/>
            <a:ext cx="7772401" cy="1362075"/>
          </a:xfrm>
          <a:prstGeom prst="rect">
            <a:avLst/>
          </a:prstGeom>
          <a:noFill/>
          <a:ln>
            <a:noFill/>
          </a:ln>
        </p:spPr>
        <p:txBody>
          <a:bodyPr anchorCtr="0" anchor="t" bIns="45700" lIns="45700" spcFirstLastPara="1" rIns="45700" wrap="square" tIns="45700">
            <a:normAutofit/>
          </a:bodyPr>
          <a:lstStyle>
            <a:lvl1pPr lvl="0" algn="l">
              <a:lnSpc>
                <a:spcPct val="100000"/>
              </a:lnSpc>
              <a:spcBef>
                <a:spcPts val="0"/>
              </a:spcBef>
              <a:spcAft>
                <a:spcPts val="0"/>
              </a:spcAft>
              <a:buClr>
                <a:srgbClr val="000000"/>
              </a:buClr>
              <a:buSzPts val="4000"/>
              <a:buFont typeface="Calibri"/>
              <a:buNone/>
              <a:defRPr b="1" sz="4000" cap="none"/>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1" name="Google Shape;21;p13"/>
          <p:cNvSpPr txBox="1"/>
          <p:nvPr>
            <p:ph idx="1" type="body"/>
          </p:nvPr>
        </p:nvSpPr>
        <p:spPr>
          <a:xfrm>
            <a:off x="722312" y="2906713"/>
            <a:ext cx="7772401" cy="1500190"/>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400"/>
              </a:spcBef>
              <a:spcAft>
                <a:spcPts val="0"/>
              </a:spcAft>
              <a:buClr>
                <a:srgbClr val="888888"/>
              </a:buClr>
              <a:buSzPts val="2000"/>
              <a:buFont typeface="Calibri"/>
              <a:buNone/>
              <a:defRPr sz="2000"/>
            </a:lvl1pPr>
            <a:lvl2pPr indent="-228600" lvl="1" marL="914400" algn="l">
              <a:lnSpc>
                <a:spcPct val="100000"/>
              </a:lnSpc>
              <a:spcBef>
                <a:spcPts val="400"/>
              </a:spcBef>
              <a:spcAft>
                <a:spcPts val="0"/>
              </a:spcAft>
              <a:buClr>
                <a:srgbClr val="888888"/>
              </a:buClr>
              <a:buSzPts val="2000"/>
              <a:buFont typeface="Calibri"/>
              <a:buNone/>
              <a:defRPr sz="2000"/>
            </a:lvl2pPr>
            <a:lvl3pPr indent="-228600" lvl="2" marL="1371600" algn="l">
              <a:lnSpc>
                <a:spcPct val="100000"/>
              </a:lnSpc>
              <a:spcBef>
                <a:spcPts val="400"/>
              </a:spcBef>
              <a:spcAft>
                <a:spcPts val="0"/>
              </a:spcAft>
              <a:buClr>
                <a:srgbClr val="888888"/>
              </a:buClr>
              <a:buSzPts val="2000"/>
              <a:buFont typeface="Calibri"/>
              <a:buNone/>
              <a:defRPr sz="2000"/>
            </a:lvl3pPr>
            <a:lvl4pPr indent="-228600" lvl="3" marL="1828800" algn="l">
              <a:lnSpc>
                <a:spcPct val="100000"/>
              </a:lnSpc>
              <a:spcBef>
                <a:spcPts val="400"/>
              </a:spcBef>
              <a:spcAft>
                <a:spcPts val="0"/>
              </a:spcAft>
              <a:buClr>
                <a:srgbClr val="888888"/>
              </a:buClr>
              <a:buSzPts val="2000"/>
              <a:buFont typeface="Calibri"/>
              <a:buNone/>
              <a:defRPr sz="2000"/>
            </a:lvl4pPr>
            <a:lvl5pPr indent="-228600" lvl="4" marL="2286000" algn="l">
              <a:lnSpc>
                <a:spcPct val="100000"/>
              </a:lnSpc>
              <a:spcBef>
                <a:spcPts val="400"/>
              </a:spcBef>
              <a:spcAft>
                <a:spcPts val="0"/>
              </a:spcAft>
              <a:buClr>
                <a:srgbClr val="888888"/>
              </a:buClr>
              <a:buSzPts val="2000"/>
              <a:buFont typeface="Calibri"/>
              <a:buNone/>
              <a:defRPr sz="2000"/>
            </a:lvl5pPr>
            <a:lvl6pPr indent="-342900" lvl="5" marL="2743200" algn="ctr">
              <a:lnSpc>
                <a:spcPct val="100000"/>
              </a:lnSpc>
              <a:spcBef>
                <a:spcPts val="700"/>
              </a:spcBef>
              <a:spcAft>
                <a:spcPts val="0"/>
              </a:spcAft>
              <a:buClr>
                <a:srgbClr val="888888"/>
              </a:buClr>
              <a:buSzPts val="1800"/>
              <a:buChar char="•"/>
              <a:defRPr/>
            </a:lvl6pPr>
            <a:lvl7pPr indent="-342900" lvl="6" marL="3200400" algn="ctr">
              <a:lnSpc>
                <a:spcPct val="100000"/>
              </a:lnSpc>
              <a:spcBef>
                <a:spcPts val="700"/>
              </a:spcBef>
              <a:spcAft>
                <a:spcPts val="0"/>
              </a:spcAft>
              <a:buClr>
                <a:srgbClr val="888888"/>
              </a:buClr>
              <a:buSzPts val="1800"/>
              <a:buChar char="•"/>
              <a:defRPr/>
            </a:lvl7pPr>
            <a:lvl8pPr indent="-342900" lvl="7" marL="3657600" algn="ctr">
              <a:lnSpc>
                <a:spcPct val="100000"/>
              </a:lnSpc>
              <a:spcBef>
                <a:spcPts val="700"/>
              </a:spcBef>
              <a:spcAft>
                <a:spcPts val="0"/>
              </a:spcAft>
              <a:buClr>
                <a:srgbClr val="888888"/>
              </a:buClr>
              <a:buSzPts val="1800"/>
              <a:buChar char="•"/>
              <a:defRPr/>
            </a:lvl8pPr>
            <a:lvl9pPr indent="-342900" lvl="8" marL="4114800" algn="ctr">
              <a:lnSpc>
                <a:spcPct val="100000"/>
              </a:lnSpc>
              <a:spcBef>
                <a:spcPts val="700"/>
              </a:spcBef>
              <a:spcAft>
                <a:spcPts val="0"/>
              </a:spcAft>
              <a:buClr>
                <a:srgbClr val="888888"/>
              </a:buClr>
              <a:buSzPts val="1800"/>
              <a:buChar char="•"/>
              <a:defRPr/>
            </a:lvl9pPr>
          </a:lstStyle>
          <a:p/>
        </p:txBody>
      </p:sp>
      <p:sp>
        <p:nvSpPr>
          <p:cNvPr id="22" name="Google Shape;22;p13"/>
          <p:cNvSpPr txBox="1"/>
          <p:nvPr>
            <p:ph idx="12" type="sldNum"/>
          </p:nvPr>
        </p:nvSpPr>
        <p:spPr>
          <a:xfrm>
            <a:off x="8428181" y="6414762"/>
            <a:ext cx="258620" cy="248302"/>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3" name="Shape 23"/>
        <p:cNvGrpSpPr/>
        <p:nvPr/>
      </p:nvGrpSpPr>
      <p:grpSpPr>
        <a:xfrm>
          <a:off x="0" y="0"/>
          <a:ext cx="0" cy="0"/>
          <a:chOff x="0" y="0"/>
          <a:chExt cx="0" cy="0"/>
        </a:xfrm>
      </p:grpSpPr>
      <p:sp>
        <p:nvSpPr>
          <p:cNvPr id="24" name="Google Shape;24;p14"/>
          <p:cNvSpPr txBox="1"/>
          <p:nvPr>
            <p:ph type="title"/>
          </p:nvPr>
        </p:nvSpPr>
        <p:spPr>
          <a:xfrm>
            <a:off x="457200" y="274638"/>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5" name="Google Shape;25;p14"/>
          <p:cNvSpPr txBox="1"/>
          <p:nvPr>
            <p:ph idx="1" type="body"/>
          </p:nvPr>
        </p:nvSpPr>
        <p:spPr>
          <a:xfrm>
            <a:off x="457200" y="1600200"/>
            <a:ext cx="4038600" cy="4525963"/>
          </a:xfrm>
          <a:prstGeom prst="rect">
            <a:avLst/>
          </a:prstGeom>
          <a:noFill/>
          <a:ln>
            <a:noFill/>
          </a:ln>
        </p:spPr>
        <p:txBody>
          <a:bodyPr anchorCtr="0" anchor="t" bIns="45700" lIns="45700" spcFirstLastPara="1" rIns="45700" wrap="square" tIns="45700">
            <a:normAutofit/>
          </a:bodyPr>
          <a:lstStyle>
            <a:lvl1pPr indent="-406400" lvl="0" marL="457200" algn="l">
              <a:lnSpc>
                <a:spcPct val="100000"/>
              </a:lnSpc>
              <a:spcBef>
                <a:spcPts val="600"/>
              </a:spcBef>
              <a:spcAft>
                <a:spcPts val="0"/>
              </a:spcAft>
              <a:buClr>
                <a:srgbClr val="000000"/>
              </a:buClr>
              <a:buSzPts val="2800"/>
              <a:buFont typeface="Arial"/>
              <a:buChar char="•"/>
              <a:defRPr sz="2800">
                <a:solidFill>
                  <a:srgbClr val="000000"/>
                </a:solidFill>
              </a:defRPr>
            </a:lvl1pPr>
            <a:lvl2pPr indent="-406400" lvl="1" marL="914400" algn="l">
              <a:lnSpc>
                <a:spcPct val="100000"/>
              </a:lnSpc>
              <a:spcBef>
                <a:spcPts val="600"/>
              </a:spcBef>
              <a:spcAft>
                <a:spcPts val="0"/>
              </a:spcAft>
              <a:buClr>
                <a:srgbClr val="000000"/>
              </a:buClr>
              <a:buSzPts val="2800"/>
              <a:buFont typeface="Arial"/>
              <a:buChar char="–"/>
              <a:defRPr sz="2800">
                <a:solidFill>
                  <a:srgbClr val="000000"/>
                </a:solidFill>
              </a:defRPr>
            </a:lvl2pPr>
            <a:lvl3pPr indent="-406400" lvl="2" marL="1371600" algn="l">
              <a:lnSpc>
                <a:spcPct val="100000"/>
              </a:lnSpc>
              <a:spcBef>
                <a:spcPts val="600"/>
              </a:spcBef>
              <a:spcAft>
                <a:spcPts val="0"/>
              </a:spcAft>
              <a:buClr>
                <a:srgbClr val="000000"/>
              </a:buClr>
              <a:buSzPts val="2800"/>
              <a:buFont typeface="Arial"/>
              <a:buChar char="•"/>
              <a:defRPr sz="2800">
                <a:solidFill>
                  <a:srgbClr val="000000"/>
                </a:solidFill>
              </a:defRPr>
            </a:lvl3pPr>
            <a:lvl4pPr indent="-406400" lvl="3" marL="1828800" algn="l">
              <a:lnSpc>
                <a:spcPct val="100000"/>
              </a:lnSpc>
              <a:spcBef>
                <a:spcPts val="600"/>
              </a:spcBef>
              <a:spcAft>
                <a:spcPts val="0"/>
              </a:spcAft>
              <a:buClr>
                <a:srgbClr val="000000"/>
              </a:buClr>
              <a:buSzPts val="2800"/>
              <a:buFont typeface="Arial"/>
              <a:buChar char="–"/>
              <a:defRPr sz="2800">
                <a:solidFill>
                  <a:srgbClr val="000000"/>
                </a:solidFill>
              </a:defRPr>
            </a:lvl4pPr>
            <a:lvl5pPr indent="-406400" lvl="4" marL="2286000" algn="l">
              <a:lnSpc>
                <a:spcPct val="100000"/>
              </a:lnSpc>
              <a:spcBef>
                <a:spcPts val="600"/>
              </a:spcBef>
              <a:spcAft>
                <a:spcPts val="0"/>
              </a:spcAft>
              <a:buClr>
                <a:srgbClr val="000000"/>
              </a:buClr>
              <a:buSzPts val="2800"/>
              <a:buFont typeface="Arial"/>
              <a:buChar char="»"/>
              <a:defRPr sz="2800">
                <a:solidFill>
                  <a:srgbClr val="000000"/>
                </a:solidFill>
              </a:defRPr>
            </a:lvl5pPr>
            <a:lvl6pPr indent="-342900" lvl="5" marL="2743200" algn="ctr">
              <a:lnSpc>
                <a:spcPct val="100000"/>
              </a:lnSpc>
              <a:spcBef>
                <a:spcPts val="700"/>
              </a:spcBef>
              <a:spcAft>
                <a:spcPts val="0"/>
              </a:spcAft>
              <a:buClr>
                <a:srgbClr val="888888"/>
              </a:buClr>
              <a:buSzPts val="1800"/>
              <a:buChar char="•"/>
              <a:defRPr/>
            </a:lvl6pPr>
            <a:lvl7pPr indent="-342900" lvl="6" marL="3200400" algn="ctr">
              <a:lnSpc>
                <a:spcPct val="100000"/>
              </a:lnSpc>
              <a:spcBef>
                <a:spcPts val="700"/>
              </a:spcBef>
              <a:spcAft>
                <a:spcPts val="0"/>
              </a:spcAft>
              <a:buClr>
                <a:srgbClr val="888888"/>
              </a:buClr>
              <a:buSzPts val="1800"/>
              <a:buChar char="•"/>
              <a:defRPr/>
            </a:lvl7pPr>
            <a:lvl8pPr indent="-342900" lvl="7" marL="3657600" algn="ctr">
              <a:lnSpc>
                <a:spcPct val="100000"/>
              </a:lnSpc>
              <a:spcBef>
                <a:spcPts val="700"/>
              </a:spcBef>
              <a:spcAft>
                <a:spcPts val="0"/>
              </a:spcAft>
              <a:buClr>
                <a:srgbClr val="888888"/>
              </a:buClr>
              <a:buSzPts val="1800"/>
              <a:buChar char="•"/>
              <a:defRPr/>
            </a:lvl8pPr>
            <a:lvl9pPr indent="-342900" lvl="8" marL="4114800" algn="ctr">
              <a:lnSpc>
                <a:spcPct val="100000"/>
              </a:lnSpc>
              <a:spcBef>
                <a:spcPts val="700"/>
              </a:spcBef>
              <a:spcAft>
                <a:spcPts val="0"/>
              </a:spcAft>
              <a:buClr>
                <a:srgbClr val="888888"/>
              </a:buClr>
              <a:buSzPts val="1800"/>
              <a:buChar char="•"/>
              <a:defRPr/>
            </a:lvl9pPr>
          </a:lstStyle>
          <a:p/>
        </p:txBody>
      </p:sp>
      <p:sp>
        <p:nvSpPr>
          <p:cNvPr id="26" name="Google Shape;26;p14"/>
          <p:cNvSpPr txBox="1"/>
          <p:nvPr>
            <p:ph idx="12" type="sldNum"/>
          </p:nvPr>
        </p:nvSpPr>
        <p:spPr>
          <a:xfrm>
            <a:off x="8428181" y="6414762"/>
            <a:ext cx="258620" cy="248302"/>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7" name="Shape 27"/>
        <p:cNvGrpSpPr/>
        <p:nvPr/>
      </p:nvGrpSpPr>
      <p:grpSpPr>
        <a:xfrm>
          <a:off x="0" y="0"/>
          <a:ext cx="0" cy="0"/>
          <a:chOff x="0" y="0"/>
          <a:chExt cx="0" cy="0"/>
        </a:xfrm>
      </p:grpSpPr>
      <p:sp>
        <p:nvSpPr>
          <p:cNvPr id="28" name="Google Shape;28;p15"/>
          <p:cNvSpPr txBox="1"/>
          <p:nvPr>
            <p:ph type="title"/>
          </p:nvPr>
        </p:nvSpPr>
        <p:spPr>
          <a:xfrm>
            <a:off x="457200" y="274638"/>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9" name="Google Shape;29;p15"/>
          <p:cNvSpPr txBox="1"/>
          <p:nvPr>
            <p:ph idx="1" type="body"/>
          </p:nvPr>
        </p:nvSpPr>
        <p:spPr>
          <a:xfrm>
            <a:off x="457200" y="1535112"/>
            <a:ext cx="4040188" cy="639763"/>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500"/>
              </a:spcBef>
              <a:spcAft>
                <a:spcPts val="0"/>
              </a:spcAft>
              <a:buClr>
                <a:srgbClr val="000000"/>
              </a:buClr>
              <a:buSzPts val="2400"/>
              <a:buFont typeface="Calibri"/>
              <a:buNone/>
              <a:defRPr b="1" sz="2400">
                <a:solidFill>
                  <a:srgbClr val="000000"/>
                </a:solidFill>
              </a:defRPr>
            </a:lvl1pPr>
            <a:lvl2pPr indent="-228600" lvl="1" marL="914400" algn="l">
              <a:lnSpc>
                <a:spcPct val="100000"/>
              </a:lnSpc>
              <a:spcBef>
                <a:spcPts val="500"/>
              </a:spcBef>
              <a:spcAft>
                <a:spcPts val="0"/>
              </a:spcAft>
              <a:buClr>
                <a:srgbClr val="000000"/>
              </a:buClr>
              <a:buSzPts val="2400"/>
              <a:buFont typeface="Calibri"/>
              <a:buNone/>
              <a:defRPr b="1" sz="2400">
                <a:solidFill>
                  <a:srgbClr val="000000"/>
                </a:solidFill>
              </a:defRPr>
            </a:lvl2pPr>
            <a:lvl3pPr indent="-228600" lvl="2" marL="1371600" algn="l">
              <a:lnSpc>
                <a:spcPct val="100000"/>
              </a:lnSpc>
              <a:spcBef>
                <a:spcPts val="500"/>
              </a:spcBef>
              <a:spcAft>
                <a:spcPts val="0"/>
              </a:spcAft>
              <a:buClr>
                <a:srgbClr val="000000"/>
              </a:buClr>
              <a:buSzPts val="2400"/>
              <a:buFont typeface="Calibri"/>
              <a:buNone/>
              <a:defRPr b="1" sz="2400">
                <a:solidFill>
                  <a:srgbClr val="000000"/>
                </a:solidFill>
              </a:defRPr>
            </a:lvl3pPr>
            <a:lvl4pPr indent="-228600" lvl="3" marL="1828800" algn="l">
              <a:lnSpc>
                <a:spcPct val="100000"/>
              </a:lnSpc>
              <a:spcBef>
                <a:spcPts val="500"/>
              </a:spcBef>
              <a:spcAft>
                <a:spcPts val="0"/>
              </a:spcAft>
              <a:buClr>
                <a:srgbClr val="000000"/>
              </a:buClr>
              <a:buSzPts val="2400"/>
              <a:buFont typeface="Calibri"/>
              <a:buNone/>
              <a:defRPr b="1" sz="2400">
                <a:solidFill>
                  <a:srgbClr val="000000"/>
                </a:solidFill>
              </a:defRPr>
            </a:lvl4pPr>
            <a:lvl5pPr indent="-228600" lvl="4" marL="2286000" algn="l">
              <a:lnSpc>
                <a:spcPct val="100000"/>
              </a:lnSpc>
              <a:spcBef>
                <a:spcPts val="500"/>
              </a:spcBef>
              <a:spcAft>
                <a:spcPts val="0"/>
              </a:spcAft>
              <a:buClr>
                <a:srgbClr val="000000"/>
              </a:buClr>
              <a:buSzPts val="2400"/>
              <a:buFont typeface="Calibri"/>
              <a:buNone/>
              <a:defRPr b="1" sz="2400">
                <a:solidFill>
                  <a:srgbClr val="000000"/>
                </a:solidFill>
              </a:defRPr>
            </a:lvl5pPr>
            <a:lvl6pPr indent="-342900" lvl="5" marL="2743200" algn="ctr">
              <a:lnSpc>
                <a:spcPct val="100000"/>
              </a:lnSpc>
              <a:spcBef>
                <a:spcPts val="700"/>
              </a:spcBef>
              <a:spcAft>
                <a:spcPts val="0"/>
              </a:spcAft>
              <a:buClr>
                <a:srgbClr val="888888"/>
              </a:buClr>
              <a:buSzPts val="1800"/>
              <a:buChar char="•"/>
              <a:defRPr/>
            </a:lvl6pPr>
            <a:lvl7pPr indent="-342900" lvl="6" marL="3200400" algn="ctr">
              <a:lnSpc>
                <a:spcPct val="100000"/>
              </a:lnSpc>
              <a:spcBef>
                <a:spcPts val="700"/>
              </a:spcBef>
              <a:spcAft>
                <a:spcPts val="0"/>
              </a:spcAft>
              <a:buClr>
                <a:srgbClr val="888888"/>
              </a:buClr>
              <a:buSzPts val="1800"/>
              <a:buChar char="•"/>
              <a:defRPr/>
            </a:lvl7pPr>
            <a:lvl8pPr indent="-342900" lvl="7" marL="3657600" algn="ctr">
              <a:lnSpc>
                <a:spcPct val="100000"/>
              </a:lnSpc>
              <a:spcBef>
                <a:spcPts val="700"/>
              </a:spcBef>
              <a:spcAft>
                <a:spcPts val="0"/>
              </a:spcAft>
              <a:buClr>
                <a:srgbClr val="888888"/>
              </a:buClr>
              <a:buSzPts val="1800"/>
              <a:buChar char="•"/>
              <a:defRPr/>
            </a:lvl8pPr>
            <a:lvl9pPr indent="-342900" lvl="8" marL="4114800" algn="ctr">
              <a:lnSpc>
                <a:spcPct val="100000"/>
              </a:lnSpc>
              <a:spcBef>
                <a:spcPts val="700"/>
              </a:spcBef>
              <a:spcAft>
                <a:spcPts val="0"/>
              </a:spcAft>
              <a:buClr>
                <a:srgbClr val="888888"/>
              </a:buClr>
              <a:buSzPts val="1800"/>
              <a:buChar char="•"/>
              <a:defRPr/>
            </a:lvl9pPr>
          </a:lstStyle>
          <a:p/>
        </p:txBody>
      </p:sp>
      <p:sp>
        <p:nvSpPr>
          <p:cNvPr id="30" name="Google Shape;30;p15"/>
          <p:cNvSpPr txBox="1"/>
          <p:nvPr>
            <p:ph idx="2" type="body"/>
          </p:nvPr>
        </p:nvSpPr>
        <p:spPr>
          <a:xfrm>
            <a:off x="4645025" y="1535111"/>
            <a:ext cx="4041775" cy="639766"/>
          </a:xfrm>
          <a:prstGeom prst="rect">
            <a:avLst/>
          </a:prstGeom>
          <a:noFill/>
          <a:ln>
            <a:noFill/>
          </a:ln>
        </p:spPr>
        <p:txBody>
          <a:bodyPr anchorCtr="0" anchor="b" bIns="45700" lIns="45700" spcFirstLastPara="1" rIns="45700" wrap="square" tIns="45700">
            <a:normAutofit/>
          </a:bodyPr>
          <a:lstStyle>
            <a:lvl1pPr indent="-228600" lvl="0" marL="457200" algn="ctr">
              <a:lnSpc>
                <a:spcPct val="100000"/>
              </a:lnSpc>
              <a:spcBef>
                <a:spcPts val="700"/>
              </a:spcBef>
              <a:spcAft>
                <a:spcPts val="0"/>
              </a:spcAft>
              <a:buClr>
                <a:srgbClr val="888888"/>
              </a:buClr>
              <a:buSzPts val="1800"/>
              <a:buNone/>
              <a:defRPr/>
            </a:lvl1pPr>
            <a:lvl2pPr indent="-228600" lvl="1" marL="914400" algn="ctr">
              <a:lnSpc>
                <a:spcPct val="100000"/>
              </a:lnSpc>
              <a:spcBef>
                <a:spcPts val="700"/>
              </a:spcBef>
              <a:spcAft>
                <a:spcPts val="0"/>
              </a:spcAft>
              <a:buClr>
                <a:srgbClr val="888888"/>
              </a:buClr>
              <a:buSzPts val="1800"/>
              <a:buNone/>
              <a:defRPr/>
            </a:lvl2pPr>
            <a:lvl3pPr indent="-228600" lvl="2" marL="1371600" algn="ctr">
              <a:lnSpc>
                <a:spcPct val="100000"/>
              </a:lnSpc>
              <a:spcBef>
                <a:spcPts val="700"/>
              </a:spcBef>
              <a:spcAft>
                <a:spcPts val="0"/>
              </a:spcAft>
              <a:buClr>
                <a:srgbClr val="888888"/>
              </a:buClr>
              <a:buSzPts val="1800"/>
              <a:buNone/>
              <a:defRPr/>
            </a:lvl3pPr>
            <a:lvl4pPr indent="-228600" lvl="3" marL="1828800" algn="ctr">
              <a:lnSpc>
                <a:spcPct val="100000"/>
              </a:lnSpc>
              <a:spcBef>
                <a:spcPts val="700"/>
              </a:spcBef>
              <a:spcAft>
                <a:spcPts val="0"/>
              </a:spcAft>
              <a:buClr>
                <a:srgbClr val="888888"/>
              </a:buClr>
              <a:buSzPts val="1800"/>
              <a:buNone/>
              <a:defRPr/>
            </a:lvl4pPr>
            <a:lvl5pPr indent="-228600" lvl="4" marL="2286000" algn="ctr">
              <a:lnSpc>
                <a:spcPct val="100000"/>
              </a:lnSpc>
              <a:spcBef>
                <a:spcPts val="700"/>
              </a:spcBef>
              <a:spcAft>
                <a:spcPts val="0"/>
              </a:spcAft>
              <a:buClr>
                <a:srgbClr val="888888"/>
              </a:buClr>
              <a:buSzPts val="1800"/>
              <a:buNone/>
              <a:defRPr/>
            </a:lvl5pPr>
            <a:lvl6pPr indent="-342900" lvl="5" marL="2743200" algn="ctr">
              <a:lnSpc>
                <a:spcPct val="100000"/>
              </a:lnSpc>
              <a:spcBef>
                <a:spcPts val="700"/>
              </a:spcBef>
              <a:spcAft>
                <a:spcPts val="0"/>
              </a:spcAft>
              <a:buClr>
                <a:srgbClr val="888888"/>
              </a:buClr>
              <a:buSzPts val="1800"/>
              <a:buChar char="•"/>
              <a:defRPr/>
            </a:lvl6pPr>
            <a:lvl7pPr indent="-342900" lvl="6" marL="3200400" algn="ctr">
              <a:lnSpc>
                <a:spcPct val="100000"/>
              </a:lnSpc>
              <a:spcBef>
                <a:spcPts val="700"/>
              </a:spcBef>
              <a:spcAft>
                <a:spcPts val="0"/>
              </a:spcAft>
              <a:buClr>
                <a:srgbClr val="888888"/>
              </a:buClr>
              <a:buSzPts val="1800"/>
              <a:buChar char="•"/>
              <a:defRPr/>
            </a:lvl7pPr>
            <a:lvl8pPr indent="-342900" lvl="7" marL="3657600" algn="ctr">
              <a:lnSpc>
                <a:spcPct val="100000"/>
              </a:lnSpc>
              <a:spcBef>
                <a:spcPts val="700"/>
              </a:spcBef>
              <a:spcAft>
                <a:spcPts val="0"/>
              </a:spcAft>
              <a:buClr>
                <a:srgbClr val="888888"/>
              </a:buClr>
              <a:buSzPts val="1800"/>
              <a:buChar char="•"/>
              <a:defRPr/>
            </a:lvl8pPr>
            <a:lvl9pPr indent="-342900" lvl="8" marL="4114800" algn="ctr">
              <a:lnSpc>
                <a:spcPct val="100000"/>
              </a:lnSpc>
              <a:spcBef>
                <a:spcPts val="700"/>
              </a:spcBef>
              <a:spcAft>
                <a:spcPts val="0"/>
              </a:spcAft>
              <a:buClr>
                <a:srgbClr val="888888"/>
              </a:buClr>
              <a:buSzPts val="1800"/>
              <a:buChar char="•"/>
              <a:defRPr/>
            </a:lvl9pPr>
          </a:lstStyle>
          <a:p/>
        </p:txBody>
      </p:sp>
      <p:sp>
        <p:nvSpPr>
          <p:cNvPr id="31" name="Google Shape;31;p15"/>
          <p:cNvSpPr txBox="1"/>
          <p:nvPr>
            <p:ph idx="12" type="sldNum"/>
          </p:nvPr>
        </p:nvSpPr>
        <p:spPr>
          <a:xfrm>
            <a:off x="8428181" y="6414762"/>
            <a:ext cx="258620" cy="248302"/>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2" name="Shape 32"/>
        <p:cNvGrpSpPr/>
        <p:nvPr/>
      </p:nvGrpSpPr>
      <p:grpSpPr>
        <a:xfrm>
          <a:off x="0" y="0"/>
          <a:ext cx="0" cy="0"/>
          <a:chOff x="0" y="0"/>
          <a:chExt cx="0" cy="0"/>
        </a:xfrm>
      </p:grpSpPr>
      <p:sp>
        <p:nvSpPr>
          <p:cNvPr id="33" name="Google Shape;33;p16"/>
          <p:cNvSpPr txBox="1"/>
          <p:nvPr>
            <p:ph type="title"/>
          </p:nvPr>
        </p:nvSpPr>
        <p:spPr>
          <a:xfrm>
            <a:off x="457200" y="274638"/>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4" name="Google Shape;34;p16"/>
          <p:cNvSpPr txBox="1"/>
          <p:nvPr>
            <p:ph idx="12" type="sldNum"/>
          </p:nvPr>
        </p:nvSpPr>
        <p:spPr>
          <a:xfrm>
            <a:off x="8428181" y="6414762"/>
            <a:ext cx="258620" cy="248302"/>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35" name="Shape 35"/>
        <p:cNvGrpSpPr/>
        <p:nvPr/>
      </p:nvGrpSpPr>
      <p:grpSpPr>
        <a:xfrm>
          <a:off x="0" y="0"/>
          <a:ext cx="0" cy="0"/>
          <a:chOff x="0" y="0"/>
          <a:chExt cx="0" cy="0"/>
        </a:xfrm>
      </p:grpSpPr>
      <p:sp>
        <p:nvSpPr>
          <p:cNvPr id="36" name="Google Shape;36;p17"/>
          <p:cNvSpPr txBox="1"/>
          <p:nvPr>
            <p:ph type="title"/>
          </p:nvPr>
        </p:nvSpPr>
        <p:spPr>
          <a:xfrm>
            <a:off x="457200" y="273050"/>
            <a:ext cx="3008316" cy="1162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000000"/>
              </a:buClr>
              <a:buSzPts val="2000"/>
              <a:buFont typeface="Calibri"/>
              <a:buNone/>
              <a:defRPr b="1" sz="20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7" name="Google Shape;37;p17"/>
          <p:cNvSpPr txBox="1"/>
          <p:nvPr>
            <p:ph idx="1" type="body"/>
          </p:nvPr>
        </p:nvSpPr>
        <p:spPr>
          <a:xfrm>
            <a:off x="3575050" y="273050"/>
            <a:ext cx="5111750" cy="5853113"/>
          </a:xfrm>
          <a:prstGeom prst="rect">
            <a:avLst/>
          </a:prstGeom>
          <a:noFill/>
          <a:ln>
            <a:noFill/>
          </a:ln>
        </p:spPr>
        <p:txBody>
          <a:bodyPr anchorCtr="0" anchor="t" bIns="45700" lIns="45700" spcFirstLastPara="1" rIns="45700" wrap="square" tIns="45700">
            <a:normAutofit/>
          </a:bodyPr>
          <a:lstStyle>
            <a:lvl1pPr indent="-431800" lvl="0" marL="457200" algn="l">
              <a:lnSpc>
                <a:spcPct val="100000"/>
              </a:lnSpc>
              <a:spcBef>
                <a:spcPts val="700"/>
              </a:spcBef>
              <a:spcAft>
                <a:spcPts val="0"/>
              </a:spcAft>
              <a:buClr>
                <a:srgbClr val="000000"/>
              </a:buClr>
              <a:buSzPts val="3200"/>
              <a:buFont typeface="Arial"/>
              <a:buChar char="•"/>
              <a:defRPr>
                <a:solidFill>
                  <a:srgbClr val="000000"/>
                </a:solidFill>
              </a:defRPr>
            </a:lvl1pPr>
            <a:lvl2pPr indent="-431800" lvl="1" marL="914400" algn="l">
              <a:lnSpc>
                <a:spcPct val="100000"/>
              </a:lnSpc>
              <a:spcBef>
                <a:spcPts val="700"/>
              </a:spcBef>
              <a:spcAft>
                <a:spcPts val="0"/>
              </a:spcAft>
              <a:buClr>
                <a:srgbClr val="000000"/>
              </a:buClr>
              <a:buSzPts val="3200"/>
              <a:buFont typeface="Arial"/>
              <a:buChar char="–"/>
              <a:defRPr>
                <a:solidFill>
                  <a:srgbClr val="000000"/>
                </a:solidFill>
              </a:defRPr>
            </a:lvl2pPr>
            <a:lvl3pPr indent="-431800" lvl="2" marL="1371600" algn="l">
              <a:lnSpc>
                <a:spcPct val="100000"/>
              </a:lnSpc>
              <a:spcBef>
                <a:spcPts val="700"/>
              </a:spcBef>
              <a:spcAft>
                <a:spcPts val="0"/>
              </a:spcAft>
              <a:buClr>
                <a:srgbClr val="000000"/>
              </a:buClr>
              <a:buSzPts val="3200"/>
              <a:buFont typeface="Arial"/>
              <a:buChar char="•"/>
              <a:defRPr>
                <a:solidFill>
                  <a:srgbClr val="000000"/>
                </a:solidFill>
              </a:defRPr>
            </a:lvl3pPr>
            <a:lvl4pPr indent="-431800" lvl="3" marL="1828800" algn="l">
              <a:lnSpc>
                <a:spcPct val="100000"/>
              </a:lnSpc>
              <a:spcBef>
                <a:spcPts val="700"/>
              </a:spcBef>
              <a:spcAft>
                <a:spcPts val="0"/>
              </a:spcAft>
              <a:buClr>
                <a:srgbClr val="000000"/>
              </a:buClr>
              <a:buSzPts val="3200"/>
              <a:buFont typeface="Arial"/>
              <a:buChar char="–"/>
              <a:defRPr>
                <a:solidFill>
                  <a:srgbClr val="000000"/>
                </a:solidFill>
              </a:defRPr>
            </a:lvl4pPr>
            <a:lvl5pPr indent="-431800" lvl="4" marL="2286000" algn="l">
              <a:lnSpc>
                <a:spcPct val="100000"/>
              </a:lnSpc>
              <a:spcBef>
                <a:spcPts val="700"/>
              </a:spcBef>
              <a:spcAft>
                <a:spcPts val="0"/>
              </a:spcAft>
              <a:buClr>
                <a:srgbClr val="000000"/>
              </a:buClr>
              <a:buSzPts val="3200"/>
              <a:buFont typeface="Arial"/>
              <a:buChar char="»"/>
              <a:defRPr>
                <a:solidFill>
                  <a:srgbClr val="000000"/>
                </a:solidFill>
              </a:defRPr>
            </a:lvl5pPr>
            <a:lvl6pPr indent="-342900" lvl="5" marL="2743200" algn="ctr">
              <a:lnSpc>
                <a:spcPct val="100000"/>
              </a:lnSpc>
              <a:spcBef>
                <a:spcPts val="700"/>
              </a:spcBef>
              <a:spcAft>
                <a:spcPts val="0"/>
              </a:spcAft>
              <a:buClr>
                <a:srgbClr val="888888"/>
              </a:buClr>
              <a:buSzPts val="1800"/>
              <a:buChar char="•"/>
              <a:defRPr/>
            </a:lvl6pPr>
            <a:lvl7pPr indent="-342900" lvl="6" marL="3200400" algn="ctr">
              <a:lnSpc>
                <a:spcPct val="100000"/>
              </a:lnSpc>
              <a:spcBef>
                <a:spcPts val="700"/>
              </a:spcBef>
              <a:spcAft>
                <a:spcPts val="0"/>
              </a:spcAft>
              <a:buClr>
                <a:srgbClr val="888888"/>
              </a:buClr>
              <a:buSzPts val="1800"/>
              <a:buChar char="•"/>
              <a:defRPr/>
            </a:lvl7pPr>
            <a:lvl8pPr indent="-342900" lvl="7" marL="3657600" algn="ctr">
              <a:lnSpc>
                <a:spcPct val="100000"/>
              </a:lnSpc>
              <a:spcBef>
                <a:spcPts val="700"/>
              </a:spcBef>
              <a:spcAft>
                <a:spcPts val="0"/>
              </a:spcAft>
              <a:buClr>
                <a:srgbClr val="888888"/>
              </a:buClr>
              <a:buSzPts val="1800"/>
              <a:buChar char="•"/>
              <a:defRPr/>
            </a:lvl8pPr>
            <a:lvl9pPr indent="-342900" lvl="8" marL="4114800" algn="ctr">
              <a:lnSpc>
                <a:spcPct val="100000"/>
              </a:lnSpc>
              <a:spcBef>
                <a:spcPts val="700"/>
              </a:spcBef>
              <a:spcAft>
                <a:spcPts val="0"/>
              </a:spcAft>
              <a:buClr>
                <a:srgbClr val="888888"/>
              </a:buClr>
              <a:buSzPts val="1800"/>
              <a:buChar char="•"/>
              <a:defRPr/>
            </a:lvl9pPr>
          </a:lstStyle>
          <a:p/>
        </p:txBody>
      </p:sp>
      <p:sp>
        <p:nvSpPr>
          <p:cNvPr id="38" name="Google Shape;38;p17"/>
          <p:cNvSpPr txBox="1"/>
          <p:nvPr>
            <p:ph idx="2" type="body"/>
          </p:nvPr>
        </p:nvSpPr>
        <p:spPr>
          <a:xfrm>
            <a:off x="457198" y="1435100"/>
            <a:ext cx="3008317" cy="4691063"/>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700"/>
              </a:spcBef>
              <a:spcAft>
                <a:spcPts val="0"/>
              </a:spcAft>
              <a:buClr>
                <a:srgbClr val="888888"/>
              </a:buClr>
              <a:buSzPts val="1800"/>
              <a:buNone/>
              <a:defRPr/>
            </a:lvl1pPr>
            <a:lvl2pPr indent="-228600" lvl="1" marL="914400" algn="ctr">
              <a:lnSpc>
                <a:spcPct val="100000"/>
              </a:lnSpc>
              <a:spcBef>
                <a:spcPts val="700"/>
              </a:spcBef>
              <a:spcAft>
                <a:spcPts val="0"/>
              </a:spcAft>
              <a:buClr>
                <a:srgbClr val="888888"/>
              </a:buClr>
              <a:buSzPts val="1800"/>
              <a:buNone/>
              <a:defRPr/>
            </a:lvl2pPr>
            <a:lvl3pPr indent="-228600" lvl="2" marL="1371600" algn="ctr">
              <a:lnSpc>
                <a:spcPct val="100000"/>
              </a:lnSpc>
              <a:spcBef>
                <a:spcPts val="700"/>
              </a:spcBef>
              <a:spcAft>
                <a:spcPts val="0"/>
              </a:spcAft>
              <a:buClr>
                <a:srgbClr val="888888"/>
              </a:buClr>
              <a:buSzPts val="1800"/>
              <a:buNone/>
              <a:defRPr/>
            </a:lvl3pPr>
            <a:lvl4pPr indent="-228600" lvl="3" marL="1828800" algn="ctr">
              <a:lnSpc>
                <a:spcPct val="100000"/>
              </a:lnSpc>
              <a:spcBef>
                <a:spcPts val="700"/>
              </a:spcBef>
              <a:spcAft>
                <a:spcPts val="0"/>
              </a:spcAft>
              <a:buClr>
                <a:srgbClr val="888888"/>
              </a:buClr>
              <a:buSzPts val="1800"/>
              <a:buNone/>
              <a:defRPr/>
            </a:lvl4pPr>
            <a:lvl5pPr indent="-228600" lvl="4" marL="2286000" algn="ctr">
              <a:lnSpc>
                <a:spcPct val="100000"/>
              </a:lnSpc>
              <a:spcBef>
                <a:spcPts val="700"/>
              </a:spcBef>
              <a:spcAft>
                <a:spcPts val="0"/>
              </a:spcAft>
              <a:buClr>
                <a:srgbClr val="888888"/>
              </a:buClr>
              <a:buSzPts val="1800"/>
              <a:buNone/>
              <a:defRPr/>
            </a:lvl5pPr>
            <a:lvl6pPr indent="-342900" lvl="5" marL="2743200" algn="ctr">
              <a:lnSpc>
                <a:spcPct val="100000"/>
              </a:lnSpc>
              <a:spcBef>
                <a:spcPts val="700"/>
              </a:spcBef>
              <a:spcAft>
                <a:spcPts val="0"/>
              </a:spcAft>
              <a:buClr>
                <a:srgbClr val="888888"/>
              </a:buClr>
              <a:buSzPts val="1800"/>
              <a:buChar char="•"/>
              <a:defRPr/>
            </a:lvl6pPr>
            <a:lvl7pPr indent="-342900" lvl="6" marL="3200400" algn="ctr">
              <a:lnSpc>
                <a:spcPct val="100000"/>
              </a:lnSpc>
              <a:spcBef>
                <a:spcPts val="700"/>
              </a:spcBef>
              <a:spcAft>
                <a:spcPts val="0"/>
              </a:spcAft>
              <a:buClr>
                <a:srgbClr val="888888"/>
              </a:buClr>
              <a:buSzPts val="1800"/>
              <a:buChar char="•"/>
              <a:defRPr/>
            </a:lvl7pPr>
            <a:lvl8pPr indent="-342900" lvl="7" marL="3657600" algn="ctr">
              <a:lnSpc>
                <a:spcPct val="100000"/>
              </a:lnSpc>
              <a:spcBef>
                <a:spcPts val="700"/>
              </a:spcBef>
              <a:spcAft>
                <a:spcPts val="0"/>
              </a:spcAft>
              <a:buClr>
                <a:srgbClr val="888888"/>
              </a:buClr>
              <a:buSzPts val="1800"/>
              <a:buChar char="•"/>
              <a:defRPr/>
            </a:lvl8pPr>
            <a:lvl9pPr indent="-342900" lvl="8" marL="4114800" algn="ctr">
              <a:lnSpc>
                <a:spcPct val="100000"/>
              </a:lnSpc>
              <a:spcBef>
                <a:spcPts val="700"/>
              </a:spcBef>
              <a:spcAft>
                <a:spcPts val="0"/>
              </a:spcAft>
              <a:buClr>
                <a:srgbClr val="888888"/>
              </a:buClr>
              <a:buSzPts val="1800"/>
              <a:buChar char="•"/>
              <a:defRPr/>
            </a:lvl9pPr>
          </a:lstStyle>
          <a:p/>
        </p:txBody>
      </p:sp>
      <p:sp>
        <p:nvSpPr>
          <p:cNvPr id="39" name="Google Shape;39;p17"/>
          <p:cNvSpPr txBox="1"/>
          <p:nvPr>
            <p:ph idx="12" type="sldNum"/>
          </p:nvPr>
        </p:nvSpPr>
        <p:spPr>
          <a:xfrm>
            <a:off x="8428181" y="6414762"/>
            <a:ext cx="258620" cy="248302"/>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40" name="Shape 40"/>
        <p:cNvGrpSpPr/>
        <p:nvPr/>
      </p:nvGrpSpPr>
      <p:grpSpPr>
        <a:xfrm>
          <a:off x="0" y="0"/>
          <a:ext cx="0" cy="0"/>
          <a:chOff x="0" y="0"/>
          <a:chExt cx="0" cy="0"/>
        </a:xfrm>
      </p:grpSpPr>
      <p:sp>
        <p:nvSpPr>
          <p:cNvPr id="41" name="Google Shape;41;p18"/>
          <p:cNvSpPr txBox="1"/>
          <p:nvPr>
            <p:ph type="title"/>
          </p:nvPr>
        </p:nvSpPr>
        <p:spPr>
          <a:xfrm>
            <a:off x="1792288" y="4800600"/>
            <a:ext cx="5486403" cy="566738"/>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000000"/>
              </a:buClr>
              <a:buSzPts val="2000"/>
              <a:buFont typeface="Calibri"/>
              <a:buNone/>
              <a:defRPr b="1" sz="20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42" name="Google Shape;42;p18"/>
          <p:cNvSpPr/>
          <p:nvPr>
            <p:ph idx="2" type="pic"/>
          </p:nvPr>
        </p:nvSpPr>
        <p:spPr>
          <a:xfrm>
            <a:off x="1792288" y="612775"/>
            <a:ext cx="5486403" cy="4114800"/>
          </a:xfrm>
          <a:prstGeom prst="rect">
            <a:avLst/>
          </a:prstGeom>
          <a:noFill/>
          <a:ln>
            <a:noFill/>
          </a:ln>
        </p:spPr>
      </p:sp>
      <p:sp>
        <p:nvSpPr>
          <p:cNvPr id="43" name="Google Shape;43;p18"/>
          <p:cNvSpPr txBox="1"/>
          <p:nvPr>
            <p:ph idx="1" type="body"/>
          </p:nvPr>
        </p:nvSpPr>
        <p:spPr>
          <a:xfrm>
            <a:off x="1792288" y="5367337"/>
            <a:ext cx="5486403" cy="804865"/>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300"/>
              </a:spcBef>
              <a:spcAft>
                <a:spcPts val="0"/>
              </a:spcAft>
              <a:buClr>
                <a:srgbClr val="000000"/>
              </a:buClr>
              <a:buSzPts val="1400"/>
              <a:buFont typeface="Calibri"/>
              <a:buNone/>
              <a:defRPr sz="1400">
                <a:solidFill>
                  <a:srgbClr val="000000"/>
                </a:solidFill>
              </a:defRPr>
            </a:lvl1pPr>
            <a:lvl2pPr indent="-228600" lvl="1" marL="914400" algn="l">
              <a:lnSpc>
                <a:spcPct val="100000"/>
              </a:lnSpc>
              <a:spcBef>
                <a:spcPts val="300"/>
              </a:spcBef>
              <a:spcAft>
                <a:spcPts val="0"/>
              </a:spcAft>
              <a:buClr>
                <a:srgbClr val="000000"/>
              </a:buClr>
              <a:buSzPts val="1400"/>
              <a:buFont typeface="Calibri"/>
              <a:buNone/>
              <a:defRPr sz="1400">
                <a:solidFill>
                  <a:srgbClr val="000000"/>
                </a:solidFill>
              </a:defRPr>
            </a:lvl2pPr>
            <a:lvl3pPr indent="-228600" lvl="2" marL="1371600" algn="l">
              <a:lnSpc>
                <a:spcPct val="100000"/>
              </a:lnSpc>
              <a:spcBef>
                <a:spcPts val="300"/>
              </a:spcBef>
              <a:spcAft>
                <a:spcPts val="0"/>
              </a:spcAft>
              <a:buClr>
                <a:srgbClr val="000000"/>
              </a:buClr>
              <a:buSzPts val="1400"/>
              <a:buFont typeface="Calibri"/>
              <a:buNone/>
              <a:defRPr sz="1400">
                <a:solidFill>
                  <a:srgbClr val="000000"/>
                </a:solidFill>
              </a:defRPr>
            </a:lvl3pPr>
            <a:lvl4pPr indent="-228600" lvl="3" marL="1828800" algn="l">
              <a:lnSpc>
                <a:spcPct val="100000"/>
              </a:lnSpc>
              <a:spcBef>
                <a:spcPts val="300"/>
              </a:spcBef>
              <a:spcAft>
                <a:spcPts val="0"/>
              </a:spcAft>
              <a:buClr>
                <a:srgbClr val="000000"/>
              </a:buClr>
              <a:buSzPts val="1400"/>
              <a:buFont typeface="Calibri"/>
              <a:buNone/>
              <a:defRPr sz="1400">
                <a:solidFill>
                  <a:srgbClr val="000000"/>
                </a:solidFill>
              </a:defRPr>
            </a:lvl4pPr>
            <a:lvl5pPr indent="-228600" lvl="4" marL="2286000" algn="l">
              <a:lnSpc>
                <a:spcPct val="100000"/>
              </a:lnSpc>
              <a:spcBef>
                <a:spcPts val="300"/>
              </a:spcBef>
              <a:spcAft>
                <a:spcPts val="0"/>
              </a:spcAft>
              <a:buClr>
                <a:srgbClr val="000000"/>
              </a:buClr>
              <a:buSzPts val="1400"/>
              <a:buFont typeface="Calibri"/>
              <a:buNone/>
              <a:defRPr sz="1400">
                <a:solidFill>
                  <a:srgbClr val="000000"/>
                </a:solidFill>
              </a:defRPr>
            </a:lvl5pPr>
            <a:lvl6pPr indent="-342900" lvl="5" marL="2743200" algn="ctr">
              <a:lnSpc>
                <a:spcPct val="100000"/>
              </a:lnSpc>
              <a:spcBef>
                <a:spcPts val="700"/>
              </a:spcBef>
              <a:spcAft>
                <a:spcPts val="0"/>
              </a:spcAft>
              <a:buClr>
                <a:srgbClr val="888888"/>
              </a:buClr>
              <a:buSzPts val="1800"/>
              <a:buChar char="•"/>
              <a:defRPr/>
            </a:lvl6pPr>
            <a:lvl7pPr indent="-342900" lvl="6" marL="3200400" algn="ctr">
              <a:lnSpc>
                <a:spcPct val="100000"/>
              </a:lnSpc>
              <a:spcBef>
                <a:spcPts val="700"/>
              </a:spcBef>
              <a:spcAft>
                <a:spcPts val="0"/>
              </a:spcAft>
              <a:buClr>
                <a:srgbClr val="888888"/>
              </a:buClr>
              <a:buSzPts val="1800"/>
              <a:buChar char="•"/>
              <a:defRPr/>
            </a:lvl7pPr>
            <a:lvl8pPr indent="-342900" lvl="7" marL="3657600" algn="ctr">
              <a:lnSpc>
                <a:spcPct val="100000"/>
              </a:lnSpc>
              <a:spcBef>
                <a:spcPts val="700"/>
              </a:spcBef>
              <a:spcAft>
                <a:spcPts val="0"/>
              </a:spcAft>
              <a:buClr>
                <a:srgbClr val="888888"/>
              </a:buClr>
              <a:buSzPts val="1800"/>
              <a:buChar char="•"/>
              <a:defRPr/>
            </a:lvl8pPr>
            <a:lvl9pPr indent="-342900" lvl="8" marL="4114800" algn="ctr">
              <a:lnSpc>
                <a:spcPct val="100000"/>
              </a:lnSpc>
              <a:spcBef>
                <a:spcPts val="700"/>
              </a:spcBef>
              <a:spcAft>
                <a:spcPts val="0"/>
              </a:spcAft>
              <a:buClr>
                <a:srgbClr val="888888"/>
              </a:buClr>
              <a:buSzPts val="1800"/>
              <a:buChar char="•"/>
              <a:defRPr/>
            </a:lvl9pPr>
          </a:lstStyle>
          <a:p/>
        </p:txBody>
      </p:sp>
      <p:sp>
        <p:nvSpPr>
          <p:cNvPr id="44" name="Google Shape;44;p18"/>
          <p:cNvSpPr txBox="1"/>
          <p:nvPr>
            <p:ph idx="12" type="sldNum"/>
          </p:nvPr>
        </p:nvSpPr>
        <p:spPr>
          <a:xfrm>
            <a:off x="8428181" y="6414762"/>
            <a:ext cx="258620" cy="248302"/>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685800" y="2130425"/>
            <a:ext cx="7772400" cy="1470025"/>
          </a:xfrm>
          <a:prstGeom prst="rect">
            <a:avLst/>
          </a:prstGeom>
          <a:noFill/>
          <a:ln>
            <a:noFill/>
          </a:ln>
        </p:spPr>
        <p:txBody>
          <a:bodyPr anchorCtr="0" anchor="ctr" bIns="45700" lIns="45700" spcFirstLastPara="1" rIns="45700" wrap="square" tIns="45700">
            <a:normAutofit/>
          </a:bodyPr>
          <a:lstStyle>
            <a:lvl1pPr lvl="0"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9pPr>
          </a:lstStyle>
          <a:p/>
        </p:txBody>
      </p:sp>
      <p:sp>
        <p:nvSpPr>
          <p:cNvPr id="7" name="Google Shape;7;p9"/>
          <p:cNvSpPr txBox="1"/>
          <p:nvPr>
            <p:ph idx="1" type="body"/>
          </p:nvPr>
        </p:nvSpPr>
        <p:spPr>
          <a:xfrm>
            <a:off x="1371600" y="3886200"/>
            <a:ext cx="6400800" cy="1752600"/>
          </a:xfrm>
          <a:prstGeom prst="rect">
            <a:avLst/>
          </a:prstGeom>
          <a:noFill/>
          <a:ln>
            <a:noFill/>
          </a:ln>
        </p:spPr>
        <p:txBody>
          <a:bodyPr anchorCtr="0" anchor="t" bIns="45700" lIns="45700" spcFirstLastPara="1" rIns="45700" wrap="square" tIns="45700">
            <a:normAutofit/>
          </a:bodyPr>
          <a:lstStyle>
            <a:lvl1pPr indent="-228600" lvl="0" marL="457200" marR="0" rtl="0" algn="ctr">
              <a:lnSpc>
                <a:spcPct val="100000"/>
              </a:lnSpc>
              <a:spcBef>
                <a:spcPts val="700"/>
              </a:spcBef>
              <a:spcAft>
                <a:spcPts val="0"/>
              </a:spcAft>
              <a:buClr>
                <a:srgbClr val="888888"/>
              </a:buClr>
              <a:buSzPts val="3200"/>
              <a:buFont typeface="Calibri"/>
              <a:buNone/>
              <a:defRPr b="0" i="0" sz="3200" u="none" cap="none" strike="noStrike">
                <a:solidFill>
                  <a:srgbClr val="888888"/>
                </a:solidFill>
                <a:latin typeface="Calibri"/>
                <a:ea typeface="Calibri"/>
                <a:cs typeface="Calibri"/>
                <a:sym typeface="Calibri"/>
              </a:defRPr>
            </a:lvl1pPr>
            <a:lvl2pPr indent="-228600" lvl="1" marL="914400" marR="0" rtl="0" algn="ctr">
              <a:lnSpc>
                <a:spcPct val="100000"/>
              </a:lnSpc>
              <a:spcBef>
                <a:spcPts val="700"/>
              </a:spcBef>
              <a:spcAft>
                <a:spcPts val="0"/>
              </a:spcAft>
              <a:buClr>
                <a:srgbClr val="888888"/>
              </a:buClr>
              <a:buSzPts val="3200"/>
              <a:buFont typeface="Calibri"/>
              <a:buNone/>
              <a:defRPr b="0" i="0" sz="3200" u="none" cap="none" strike="noStrike">
                <a:solidFill>
                  <a:srgbClr val="888888"/>
                </a:solidFill>
                <a:latin typeface="Calibri"/>
                <a:ea typeface="Calibri"/>
                <a:cs typeface="Calibri"/>
                <a:sym typeface="Calibri"/>
              </a:defRPr>
            </a:lvl2pPr>
            <a:lvl3pPr indent="-228600" lvl="2" marL="1371600" marR="0" rtl="0" algn="ctr">
              <a:lnSpc>
                <a:spcPct val="100000"/>
              </a:lnSpc>
              <a:spcBef>
                <a:spcPts val="700"/>
              </a:spcBef>
              <a:spcAft>
                <a:spcPts val="0"/>
              </a:spcAft>
              <a:buClr>
                <a:srgbClr val="888888"/>
              </a:buClr>
              <a:buSzPts val="3200"/>
              <a:buFont typeface="Calibri"/>
              <a:buNone/>
              <a:defRPr b="0" i="0" sz="3200" u="none" cap="none" strike="noStrike">
                <a:solidFill>
                  <a:srgbClr val="888888"/>
                </a:solidFill>
                <a:latin typeface="Calibri"/>
                <a:ea typeface="Calibri"/>
                <a:cs typeface="Calibri"/>
                <a:sym typeface="Calibri"/>
              </a:defRPr>
            </a:lvl3pPr>
            <a:lvl4pPr indent="-228600" lvl="3" marL="1828800" marR="0" rtl="0" algn="ctr">
              <a:lnSpc>
                <a:spcPct val="100000"/>
              </a:lnSpc>
              <a:spcBef>
                <a:spcPts val="700"/>
              </a:spcBef>
              <a:spcAft>
                <a:spcPts val="0"/>
              </a:spcAft>
              <a:buClr>
                <a:srgbClr val="888888"/>
              </a:buClr>
              <a:buSzPts val="3200"/>
              <a:buFont typeface="Calibri"/>
              <a:buNone/>
              <a:defRPr b="0" i="0" sz="3200" u="none" cap="none" strike="noStrike">
                <a:solidFill>
                  <a:srgbClr val="888888"/>
                </a:solidFill>
                <a:latin typeface="Calibri"/>
                <a:ea typeface="Calibri"/>
                <a:cs typeface="Calibri"/>
                <a:sym typeface="Calibri"/>
              </a:defRPr>
            </a:lvl4pPr>
            <a:lvl5pPr indent="-228600" lvl="4" marL="2286000" marR="0" rtl="0" algn="ctr">
              <a:lnSpc>
                <a:spcPct val="100000"/>
              </a:lnSpc>
              <a:spcBef>
                <a:spcPts val="700"/>
              </a:spcBef>
              <a:spcAft>
                <a:spcPts val="0"/>
              </a:spcAft>
              <a:buClr>
                <a:srgbClr val="888888"/>
              </a:buClr>
              <a:buSzPts val="3200"/>
              <a:buFont typeface="Calibri"/>
              <a:buNone/>
              <a:defRPr b="0" i="0" sz="3200" u="none" cap="none" strike="noStrike">
                <a:solidFill>
                  <a:srgbClr val="888888"/>
                </a:solidFill>
                <a:latin typeface="Calibri"/>
                <a:ea typeface="Calibri"/>
                <a:cs typeface="Calibri"/>
                <a:sym typeface="Calibri"/>
              </a:defRPr>
            </a:lvl5pPr>
            <a:lvl6pPr indent="-431800" lvl="5" marL="2743200" marR="0" rtl="0" algn="ctr">
              <a:lnSpc>
                <a:spcPct val="100000"/>
              </a:lnSpc>
              <a:spcBef>
                <a:spcPts val="700"/>
              </a:spcBef>
              <a:spcAft>
                <a:spcPts val="0"/>
              </a:spcAft>
              <a:buClr>
                <a:srgbClr val="888888"/>
              </a:buClr>
              <a:buSzPts val="3200"/>
              <a:buFont typeface="Calibri"/>
              <a:buChar char="•"/>
              <a:defRPr b="0" i="0" sz="3200" u="none" cap="none" strike="noStrike">
                <a:solidFill>
                  <a:srgbClr val="888888"/>
                </a:solidFill>
                <a:latin typeface="Calibri"/>
                <a:ea typeface="Calibri"/>
                <a:cs typeface="Calibri"/>
                <a:sym typeface="Calibri"/>
              </a:defRPr>
            </a:lvl6pPr>
            <a:lvl7pPr indent="-431800" lvl="6" marL="3200400" marR="0" rtl="0" algn="ctr">
              <a:lnSpc>
                <a:spcPct val="100000"/>
              </a:lnSpc>
              <a:spcBef>
                <a:spcPts val="700"/>
              </a:spcBef>
              <a:spcAft>
                <a:spcPts val="0"/>
              </a:spcAft>
              <a:buClr>
                <a:srgbClr val="888888"/>
              </a:buClr>
              <a:buSzPts val="3200"/>
              <a:buFont typeface="Calibri"/>
              <a:buChar char="•"/>
              <a:defRPr b="0" i="0" sz="3200" u="none" cap="none" strike="noStrike">
                <a:solidFill>
                  <a:srgbClr val="888888"/>
                </a:solidFill>
                <a:latin typeface="Calibri"/>
                <a:ea typeface="Calibri"/>
                <a:cs typeface="Calibri"/>
                <a:sym typeface="Calibri"/>
              </a:defRPr>
            </a:lvl7pPr>
            <a:lvl8pPr indent="-431800" lvl="7" marL="3657600" marR="0" rtl="0" algn="ctr">
              <a:lnSpc>
                <a:spcPct val="100000"/>
              </a:lnSpc>
              <a:spcBef>
                <a:spcPts val="700"/>
              </a:spcBef>
              <a:spcAft>
                <a:spcPts val="0"/>
              </a:spcAft>
              <a:buClr>
                <a:srgbClr val="888888"/>
              </a:buClr>
              <a:buSzPts val="3200"/>
              <a:buFont typeface="Calibri"/>
              <a:buChar char="•"/>
              <a:defRPr b="0" i="0" sz="3200" u="none" cap="none" strike="noStrike">
                <a:solidFill>
                  <a:srgbClr val="888888"/>
                </a:solidFill>
                <a:latin typeface="Calibri"/>
                <a:ea typeface="Calibri"/>
                <a:cs typeface="Calibri"/>
                <a:sym typeface="Calibri"/>
              </a:defRPr>
            </a:lvl8pPr>
            <a:lvl9pPr indent="-431800" lvl="8" marL="4114800" marR="0" rtl="0" algn="ctr">
              <a:lnSpc>
                <a:spcPct val="100000"/>
              </a:lnSpc>
              <a:spcBef>
                <a:spcPts val="700"/>
              </a:spcBef>
              <a:spcAft>
                <a:spcPts val="0"/>
              </a:spcAft>
              <a:buClr>
                <a:srgbClr val="888888"/>
              </a:buClr>
              <a:buSzPts val="3200"/>
              <a:buFont typeface="Calibri"/>
              <a:buChar char="•"/>
              <a:defRPr b="0" i="0" sz="3200" u="none" cap="none" strike="noStrike">
                <a:solidFill>
                  <a:srgbClr val="888888"/>
                </a:solidFill>
                <a:latin typeface="Calibri"/>
                <a:ea typeface="Calibri"/>
                <a:cs typeface="Calibri"/>
                <a:sym typeface="Calibri"/>
              </a:defRPr>
            </a:lvl9pPr>
          </a:lstStyle>
          <a:p/>
        </p:txBody>
      </p:sp>
      <p:sp>
        <p:nvSpPr>
          <p:cNvPr id="8" name="Google Shape;8;p9"/>
          <p:cNvSpPr txBox="1"/>
          <p:nvPr>
            <p:ph idx="12" type="sldNum"/>
          </p:nvPr>
        </p:nvSpPr>
        <p:spPr>
          <a:xfrm>
            <a:off x="8428181" y="6414762"/>
            <a:ext cx="258620" cy="248302"/>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hyperlink" Target="https://gisgeography.com/lebanon-map/" TargetMode="External"/><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1" Type="http://schemas.openxmlformats.org/officeDocument/2006/relationships/hyperlink" Target="https://www.lebarmy.gov.lb/ar/content/%D8%A7%D9%84%D8%B9%D8%AB%D9%88%D8%B1-%D8%B9%D9%84%D9%89-%D9%85%D8%B3%D9%8A%D9%91%D8%B1%D8%AA%D9%8A%D9%86-%D8%AA%D8%A7%D8%A8%D8%B9%D8%AA%D9%8A%D9%86-%D9%84%D9%84%D8%B9%D8%AF%D9%88-%D8%A7%D9%84%D8%A5%D8%B3%D8%B1%D8%A7%D8%A6%D9%8A%D9%84%D9%8A-%D9%81%D9%8A-%D8%A8%D9%84%D8%AF%D8%AA%D9%8E%D9%8A-%D8%AD%D9%88%D9%84%D8%A7-%E2%80%93-%D9%85%D8%B1%D8%AC%D8%B9%D9%8A%D9%88%D9%86-%D9%88%D8%A8%D9%8A%D8%AA-%D9%84%D9%8A%D9%81-%D8%A8%D9%86%D8%AA-%D8%AC%D8%A8%D9%8A%D9%84" TargetMode="External"/><Relationship Id="rId10" Type="http://schemas.openxmlformats.org/officeDocument/2006/relationships/hyperlink" Target="https://www.nna-leb.gov.lb/ar/%D8%A3%D9%85%D9%86-%D9%88%D9%82%D8%B6%D8%A7%D8%A1/786400/%D8%A7%D9%84%D9%82%D8%A7%D8%A1-%D9%82%D9%86%D8%A8%D9%84%D8%AA%D9%8A%D9%86-%D9%81%D9%8A-%D9%85%D9%86%D8%B7%D9%82%D8%AA%D9%8A-%D8%B1%D8%A3%D8%B3-%D8%A7%D9%84%D9%86%D8%A7%D9%82%D9%88%D8%B1%D8%A9-%D9%88%D8%B1%D8%A7%D9%85%D9%8A%D8%A7-%D9%88%D9%84%D8%A7-%D8%A7%D8%B5" TargetMode="External"/><Relationship Id="rId13" Type="http://schemas.openxmlformats.org/officeDocument/2006/relationships/hyperlink" Target="https://www.aljadeed.tv/news/%D9%85%D8%AD%D9%84%D9%8A%D8%A7%D8%AA/535114/%D9%82%D9%88%D8%A9-%D8%AA%D8%A7%D8%A8%D8%B9%D8%A9-%D9%84%D9%84%D8%AC%D9%8A%D8%B4-%D8%A7%D9%84%D8%A5%D8%B3%D8%B1%D8%A7%D8%A6%D9%8A%D9%84%D9%8A-%D9%85%D8%B9%D8%B2%D8%B2%D8%A9-%D8%A8%D8%A2%D9%84%D9%8A%D8%AA%D9%8A%D9%86-%D9%88%D8%AC%D8%B1%D8%A7%D9%81%D8%A9-%D9%85%D8%AC%D9%86%D8%B2%D8%B1%D8%A9-%D8%AE%D8%B1%D9%82%D8%AA-%D8%A7%D9%84%D8%B3%D9%8A%D8%A7%D8%AC-%D8%A7%D9%84%D8%AA" TargetMode="External"/><Relationship Id="rId12" Type="http://schemas.openxmlformats.org/officeDocument/2006/relationships/hyperlink" Target="https://www.facebook.com/share/p/1G2cq2ysUW/"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hyperlink" Target="https://addiyar.com/article/2247828-%D8%A7%D9%84%D8%B9%D8%AF%D9%88-%D9%8A%D9%85%D8%B4%D8%B7-%D8%A8%D8%A7%D9%84%D8%A3%D8%B3%D9%84%D8%AD%D8%A9-%D8%A7%D9%84%D8%B1%D8%B4%D8%A7%D8%B4%D8%A9-%D9%85%D9%86-%D8%AA%D9%84%D8%A9-%D8%AD%D9%85%D8%A7%D9%85%D8%B5%D8%A7%D9%85%D8%B5-%D8%A7%D9%84%D9%85%D8%AD%D8%AA%D9%84%D8%A9-%D8%A8%D8%A7%D8%AA%D8%AC%D8%A7%D9%87-%D8%B3%D9%87%D9%84-%D9%85%D8%B1%D8%AC%D8%B9%D9%8A%D9%88%D9%86%D8%A7%D9%84%D8%AC%D9%8A%D8%B4-%D9%8A%D8%B9%D8%AB%D8%B1" TargetMode="External"/><Relationship Id="rId15" Type="http://schemas.openxmlformats.org/officeDocument/2006/relationships/hyperlink" Target="https://www.aljoumhouria.com/ar/news/766750/%D8%A7%D9%84%D9%88%D9%83%D8%A7%D9%84%D8%A9-%D8%A7%D9%84%D9%88%D8%B7%D9%86%D9%8A%D8%A9-%D8%A7%D9%84%D8%AC%D9%8A%D8%B4-%D8%A7%D8%B9%D8%A7%D8%AF-%D9%81%D8%AA%D8%AD-%D8%A7%D9%84%D8%B7%D8%B1%D9%8A%D9%82-%D8%A8%D9%8A%D9%86-%D8%AD%D9%88%D9%84%D8%A7-%D9%88%D9%85%D8%B1%D9%83%D8%A8%D8%A7-%D8%A8%D8%B9%D8%AF-%D8%A7%D9%82%D8%AF%D8%A7%D9%85-%D8%AC%D9%8A%D8%B4-%D8%A7%D9%84%D8%B9%D8%AF%D9%88-%D8%B9%D9%84%D9%89-%D8%A7%D9%82%D9%81%D8%A7%D9%84%D9%87%D8%A7" TargetMode="External"/><Relationship Id="rId14" Type="http://schemas.openxmlformats.org/officeDocument/2006/relationships/hyperlink" Target="https://nna-leb.gov.lb/ar/justice-law/786649/%D8%A7%D9%84%D8%AC%D9%8A%D8%B4-%D8%A7%D8%B9%D8%A7%D8%AF-%D9%81%D8%AA%D8%AD-%D8%A7%D9%84%D8%B7%D8%B1%D9%8A%D9%82-%D8%A8%D9%8A%D9%86-%D8%AD%D9%88%D9%84%D8%A7-%D9%88%D9%85%D8%B1%D9%83%D8%A8%D8%A7-%D8%A8%D8%B9%D8%AF-%D8%A7%D9%82%D8%AF%D8%A7%D9%85-%D8%AC%D9%8A" TargetMode="External"/><Relationship Id="rId5" Type="http://schemas.openxmlformats.org/officeDocument/2006/relationships/image" Target="../media/image5.png"/><Relationship Id="rId6" Type="http://schemas.openxmlformats.org/officeDocument/2006/relationships/hyperlink" Target="https://www.nna-leb.gov.lb/ar/justice-law/786438/%D8%A5%D8%B7%D9%84%D8%A7%D9%82-%D9%86%D8%A7%D8%B1-%D9%85%D9%86-%D8%AA%D9%84%D8%A9-%D8%AD%D9%85%D8%A7%D9%85%D8%B5-%D8%A8%D8%A7%D8%AA%D8%AC%D8%A7%D9%87-%D8%A8%D9%8A%D9%83-%D8%A7%D8%A8-%D8%B9%D9%84%D9%89-%D8%B7%D8%B1%D9%8A%D9%82-%D8%B9%D9%8A%D9%86" TargetMode="External"/><Relationship Id="rId7" Type="http://schemas.openxmlformats.org/officeDocument/2006/relationships/hyperlink" Target="https://www.nna-leb.gov.lb/ar/justice-law/786460/%D8%BA%D8%A7%D8%B1%D8%A9-%D8%A8%D8%B5%D8%A7%D8%B1%D9%88%D8%AE%D9%8A%D9%86-%D8%A7%D8%B3%D8%AA%D9%87%D8%AF%D9%81%D8%AA-%D8%B3%D9%8A%D8%A7%D8%B1%D8%A9-%D8%B9%D9%84%D9%89-%D8%B7%D8%B1%D9%8A%D9%82-%D9%88%D8%A7%D8%AF%D9%8A-%D8%A7%D9%84%D9%86%D9%85%D9%8A%D8%B1%D9%8A%D8%A9" TargetMode="External"/><Relationship Id="rId8" Type="http://schemas.openxmlformats.org/officeDocument/2006/relationships/hyperlink" Target="https://www.aljoumhouria.com/ar/news/766597/%D8%A7%D9%84%D9%88%D9%83%D8%A7%D9%84%D8%A9-%D8%A7%D9%84%D9%88%D8%B7%D9%86%D9%8A%D8%A9-%D8%A7%D9%84%D8%B9%D8%AF%D9%88-%D8%A7%D9%84%D8%A7%D8%B3%D8%B1%D8%A7%D9%8A%D9%8A%D9%84%D9%8A-%D9%8A%D9%86%D9%81%D8%B0-%D8%B9%D9%85%D9%84%D9%8A%D8%A9-%D8%AC%D8%B1%D9%81-%D9%82%D8%B1%D8%A8-%D8%A7%D9%84%D9%85%D8%B1%D9%83%D8%B2-%D8%A7%D9%84%D9%85%D8%B3%D8%AA%D8%AD%D8%AF%D8%AB-%D8%B9%D9%86%D8%AF-%D9%85%D9%81%D8%B1%D9%82-%D8%A7%D9%84%D8%B9%D8%A8%D8%A7%D8%AF-%D8%AA%D8%AD%D8%AF%D9%8A%D8%AF%D8%A7-%D8%A8%D9%8A%D9%86-%D8%A8%D9%84%D8%AF%D8%A9-%D9%85%D8%B1%D9%83%D8%A8%D8%A7-%D9%88%D8%AD%D9%88%D9%84%D8%A7?utm_source=inarticle&amp;utm_medium=web&amp;utm_campaign=listnews" TargetMode="External"/></Relationships>
</file>

<file path=ppt/slides/_rels/slide3.xml.rels><?xml version="1.0" encoding="UTF-8" standalone="yes"?><Relationships xmlns="http://schemas.openxmlformats.org/package/2006/relationships"><Relationship Id="rId11" Type="http://schemas.openxmlformats.org/officeDocument/2006/relationships/hyperlink" Target="https://www.lebarmy.gov.lb/ar/content/%D8%A7%D9%84%D8%AC%D9%8A%D8%B4-%D9%8A%D8%B2%D9%8A%D9%84-%D8%B3%D9%88%D8%A7%D8%AA%D8%B1-%D8%AA%D8%B1%D8%A7%D8%A8%D9%8A%D8%A9-%D8%A3%D9%82%D8%A7%D9%85%D9%87%D8%A7-%D8%A7%D9%84%D8%B9%D8%AF%D9%88-%D8%A7%D9%84%D8%A5%D8%B3%D8%B1%D8%A7%D8%A6%D9%8A%D9%84%D9%8A-%D9%81%D9%8A-%D8%AE%D8%B1%D8%A7%D8%AC-%D8%A8%D9%84%D8%AF%D8%A9-%D8%B4%D8%A8%D8%B9%D8%A7-%D8%AD%D8%A7%D8%B5%D8%A8%D9%8A%D8%A7" TargetMode="External"/><Relationship Id="rId10" Type="http://schemas.openxmlformats.org/officeDocument/2006/relationships/hyperlink" Target="https://www.youtube.com/watch?v=x4AYAjl9_ig" TargetMode="External"/><Relationship Id="rId13" Type="http://schemas.openxmlformats.org/officeDocument/2006/relationships/hyperlink" Target="https://www.aljoumhouria.com/ar/news/767005/%D8%A7%D9%84%D9%88%D9%83%D8%A7%D9%84%D8%A9-%D8%A7%D9%84%D9%88%D8%B7%D9%86%D9%8A%D8%A9-%D8%BA%D8%A7%D8%B1%D8%A9-%D8%A7%D8%B3%D8%AA%D9%87%D8%AF%D9%81%D8%AA-%D8%AF%D8%B1%D8%A7%D8%AC%D8%A9-%D9%86%D8%A7%D8%B1%D9%8A%D8%A9-%D9%81%D9%8A-%D8%A8%D9%84%D8%AF%D8%A9-%D8%AF%D9%8A%D8%B1%D8%B3%D8%B1%D9%8A%D8%A7%D9%86-%D9%88%D8%B3%D9%82%D9%88%D8%B7-%D8%A7%D8%B5%D8%A7%D8%A8%D8%A7%D8%AA?utm_source=inarticle&amp;utm_medium=web&amp;utm_campaign=listnews" TargetMode="External"/><Relationship Id="rId12" Type="http://schemas.openxmlformats.org/officeDocument/2006/relationships/hyperlink" Target="https://www.moph.gov.lb/ar/Pages/2/75269/israeli-aggression#:~:text=%D8%B4%D9%87%D9%8A%D8%AF%20%D9%81%D9%8A%20%D8%A7%D9%84%D9%86%D8%A8%D8%B7%D9%8A%D8%A9,%D8%A5%D9%84%D9%89%20%D8%B3%D9%82%D9%88%D8%B7%20%D8%B4%D9%87%D9%8A%D8%AF" TargetMode="External"/><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hyperlink" Target="https://www.lebarmy.gov.lb/ar/content/%D8%AA%D9%88%D9%82%D9%8A%D9%81-%D9%85%D9%88%D8%A7%D8%B7%D9%86%D9%8E%D9%8A%D9%86-%D8%A3%D8%AB%D9%86%D8%A7%D8%A1-%D9%86%D9%82%D9%84%D9%87%D9%85%D8%A7-%D9%83%D9%85%D9%8A%D8%A9-%D9%83%D8%A8%D9%8A%D8%B1%D8%A9-%D9%85%D9%86-%D8%A7%D9%84%D9%82%D8%B0%D8%A7%D8%A6%D9%81-%D9%88%D8%A7%D9%84%D9%85%D8%B0%D9%86%D9%91%D8%A8%D8%A7%D8%AA-%D9%88%D8%A7%D9%84%D8%B0%D8%AE%D8%A7%D8%A6%D8%B1-%D8%A7%D9%84%D8%AD%D8%B1%D8%A8%D9%8A%D8%A9" TargetMode="External"/><Relationship Id="rId9" Type="http://schemas.openxmlformats.org/officeDocument/2006/relationships/hyperlink" Target="https://www.lbcgroup.tv/news/latest-news/859591/%D8%A7%D9%84%D8%AC%D9%8A%D8%B4-%D8%A7%D9%84%D8%A7%D8%B3%D8%B1%D8%A7%D8%A6%D9%8A%D9%84%D9%8A-%D8%A7%D8%B3%D8%AA%D9%87%D8%AF%D9%81-%D9%85%D9%86%D8%B7%D9%82%D8%A9-%D9%88%D8%A7%D8%AF%D9%8A-%D8%A7%D9%84%D8%B9%D8%B5%D8%A7%D9%81%D9%8A%D8%B1-%D9%81%D9%8A-%D8%A7%D9%84%D8%AE%D9%8A%D8%A7%D9%85-%D8%A8%D8%AB%D9%84%D8%A7%D8%AB-%D9%82%D8%B0%D8%A7%D8%A6%D9%81-%D9%87%D8%A7%D9%88%D9%86/ar" TargetMode="External"/><Relationship Id="rId14" Type="http://schemas.openxmlformats.org/officeDocument/2006/relationships/hyperlink" Target="https://www.nna-leb.gov.lb/ar/justice-law/787468/%D8%A7%D9%86%D9%81%D8%AC%D8%A7%D8%B1-3%D8%B5%D9%88%D8%A7%D8%B1%D9%8A%D8%AE-%D8%A7%D8%B9%D8%AA%D8%B1%D8%A7%D8%B6%D9%8A%D8%A9-%D9%81%D9%88%D9%82-%D9%85%D9%86%D8%B7%D9%82%D8%A9-%D8%A7%D9%84%D9%85%D8%B7%D9%84%D8%A9-%D8%A7%D9%84%D9%85%D8%AD%D8%A7%D8%B0%D9%8A%D8%A9" TargetMode="External"/><Relationship Id="rId5" Type="http://schemas.openxmlformats.org/officeDocument/2006/relationships/hyperlink" Target="https://www.annahar.com/Lebanon/Politics/221761/%D8%A7%D8%B9%D8%AA%D8%AF%D8%A7-%D8%A5%D8%B3%D8%B1%D8%A7%D8%A6%D9%8A%D9%84%D9%8A-%D8%AC%D8%AF%D9%8A%D8%AF-%D8%AC%D9%86%D9%88%D8%A8-%D9%84%D8%A8%D9%86%D8%A7%D9%86-%D9%82%D9%88%D8%A9-%D8%AA%D8%AC%D8%AA%D8%A7%D8%B2-%D8%A7%D9%84%D8%AE%D8%B7-%D8%A7%D9%84%D8%A3%D8%B2%D8%B1%D9%82-%D9%81%D9%8A-%D9%85%D9%86%D8%B7%D9%82%D8%A9-%D8%A8%D8%A6%D8%B1-%D8%B4%D8%B9%D9%8A%D8%A8-%D8%A8%D8%B1%D9%81%D9%82%D8%A9-%D8%AC%D8%B1%D8%A7%D9%81%D8%AA%D9%8A%D9%86-%D9%88%D8%AA%D8%A8%D8%A7%D8%B4%D8%B1-%D8%A8%D8%B9%D9%85%D9%84%D9%8A%D8%A9-%D8%AA%D8%AC%D8%B1%D9%8A%D9%81" TargetMode="External"/><Relationship Id="rId6" Type="http://schemas.openxmlformats.org/officeDocument/2006/relationships/hyperlink" Target="https://arabic.rt.com/middle_east/1682025-%D9%82%D9%88%D8%A9-%D8%A5%D8%B3%D8%B1%D8%A7%D8%A6%D9%8A%D9%84%D9%8A%D8%A9-%D8%AA%D8%AA%D8%AC%D8%A7%D9%88%D8%B2-%D8%A7%D9%84%D8%AE%D8%B7-%D8%A7%D9%84%D8%A7%D8%B2%D8%B1%D9%82-%D8%A8%D9%85%D9%86%D8%B7%D9%82%D8%A9-%D8%A8%D8%A6%D8%B1-%D8%B4%D8%B9%D9%8A%D8%A8-%D8%AC%D9%86%D9%88%D8%A8-%D9%84%D8%A8%D9%86%D8%A7%D9%86-%D9%88%D8%AA%D8%A8%D8%A7%D8%B4%D8%B1-%D8%A7%D9%84%D8%AA%D8%AC%D8%B1%D9%8A%D9%81/" TargetMode="External"/><Relationship Id="rId7" Type="http://schemas.openxmlformats.org/officeDocument/2006/relationships/hyperlink" Target="https://www.nna-leb.gov.lb/ar/justice-law/786957/%D8%AC%D8%B1%D8%AD%D9%89-%D9%81%D9%8A-%D8%BA%D8%A7%D8%B1%D8%A9-%D8%B9%D9%84%D9%89-%D8%A8%D8%A7%D8%AD%D8%A9-%D9%85%D9%86%D8%B2%D9%84-%D9%81%D9%8A-%D8%A8%D9%8A%D8%AA-%D9%84%D9%8A%D9%81" TargetMode="External"/><Relationship Id="rId8" Type="http://schemas.openxmlformats.org/officeDocument/2006/relationships/hyperlink" Target="https://www.aljazeera.net/news/2025/6/12/%D9%82%D8%AA%D9%8A%D9%84-%D9%883-%D8%AC%D8%B1%D8%AD%D9%89-%D8%A8%D8%BA%D8%A7%D8%B1%D8%A9-%D8%A5%D8%B3%D8%B1%D8%A7%D8%A6%D9%8A%D9%84%D9%8A%D8%A9-%D8%AC%D9%86%D9%88%D8%A8%D9%8A" TargetMode="External"/></Relationships>
</file>

<file path=ppt/slides/_rels/slide4.xml.rels><?xml version="1.0" encoding="UTF-8" standalone="yes"?><Relationships xmlns="http://schemas.openxmlformats.org/package/2006/relationships"><Relationship Id="rId11" Type="http://schemas.openxmlformats.org/officeDocument/2006/relationships/hyperlink" Target="https://www.lebarmy.gov.lb/ar/content/%D8%B3%D9%82%D9%88%D8%B7-%D9%85%D8%B3%D9%8A%D9%91%D8%B1%D8%A9-%D8%AA%D8%A7%D8%A8%D8%B9%D8%A9-%D9%84%D9%84%D8%B9%D8%AF%D9%88-%D8%A7%D9%84%D8%A5%D8%B3%D8%B1%D8%A7%D8%A6%D9%8A%D9%84%D9%8A-1" TargetMode="External"/><Relationship Id="rId10" Type="http://schemas.openxmlformats.org/officeDocument/2006/relationships/hyperlink" Target="https://addiyar.com/article/2249303-%D8%A7%D9%84%D8%B9%D8%AF%D9%88-%D8%A7%D9%84%D8%A7%D8%B3%D8%B1%D8%A7%D8%A6%D9%8A%D9%84%D9%8A-%D9%8A%D8%B3%D8%AA%D9%87%D8%AF%D9%81-%D8%A7%D8%B7%D8%B1%D8%A7%D9%81-%D8%B9%D9%8A%D8%AA%D8%A7-%D8%A7%D9%84%D8%B4%D8%B9%D8%A8-%D9%84%D8%AC%D9%87%D8%A9-%D8%AD%D8%B1%D8%B4-%D8%A7%D9%84%D8%B1%D8%A7%D9%87%D8%A8-%D8%A8%D8%B9%D8%AF%D8%AF-%D9%85%D9%86-%D9%82%D8%B0%D8%A7%D8%A6%D9%81-%D8%A7%D9%84%D9%87%D8%A7%D9%88%D9%86" TargetMode="External"/><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hyperlink" Target="https://www.moph.gov.lb/ar/Pages/2/75269/israeli-aggression#:~:text=%D8%B3%D8%A8%D8%B9%D8%A9%20%D8%AC%D8%B1%D8%AD%D9%89%20%D9%81%D9%8A,%D8%B3%D8%A8%D8%B9%D8%A9%20%D9%85%D9%88%D8%A7%D8%B7%D9%86%D9%8A%D9%86%20%D8%A8%D8%AC%D8%B1%D9%88%D8%AD" TargetMode="External"/><Relationship Id="rId9" Type="http://schemas.openxmlformats.org/officeDocument/2006/relationships/hyperlink" Target="https://nna-leb.gov.lb/ar/justice-law/787911/%D8%A7%D9%84%D8%B9%D8%AF%D9%88-%D9%8A%D9%85%D8%B4%D8%B7-%D8%A8%D8%A7%D9%84%D8%A3%D8%B3%D9%84%D8%AD%D8%A9-%D8%A7%D9%84%D8%AB%D9%82%D9%8A%D9%84%D8%A9-%D9%85%D9%86%D8%B7%D9%82%D8%A9-%D8%B1%D8%A3%D8%B3-%D8%A7%D9%84%D9%86%D8%A7%D9%82%D9%88%D8%B1%D8%A9" TargetMode="External"/><Relationship Id="rId5" Type="http://schemas.openxmlformats.org/officeDocument/2006/relationships/hyperlink" Target="https://www.almodon.com/politics/2025/6/14/%D8%BA%D8%A7%D8%B1%D8%A9-%D8%A5%D8%B3%D8%B1%D8%A7%D8%A6%D9%8A%D9%84%D9%8A%D8%A9-%D8%A8%D8%B5%D8%A7%D8%B1%D9%88%D8%AE%D9%8A%D9%86-%D8%A7%D8%B3%D8%AA%D9%87%D8%AF%D9%81%D8%AA-%D8%B3%D8%A7%D8%AD%D8%A9-%D8%A8%D9%84%D8%AF%D8%A9-%D8%A8%D9%8A%D8%AA-%D9%84%D9%8A%D9%81" TargetMode="External"/><Relationship Id="rId6" Type="http://schemas.openxmlformats.org/officeDocument/2006/relationships/hyperlink" Target="https://nna-leb.gov.lb/ar/%D8%A3%D9%85%D9%86-%D9%88%D9%82%D8%B6%D8%A7%D8%A1/787598/%D9%86%D8%AC%D8%A7%D8%A9-%D9%85%D9%88%D8%A7%D8%B7%D9%86-%D9%81%D9%8A-%D9%83%D9%81%D8%B1%D9%83%D9%84%D8%A7-%D8%A8%D8%B9%D8%AF-%D8%A7%D9%84%D9%82%D8%A7%D8%A1-%D9%82%D9%86%D8%A8%D9%84%D8%A9-%D8%B5%D9%88%D8%AA%D9%8A%D8%A9-%D9%81%D9%8A-%D9%85%D8%AD%D9%8A%D8%B7" TargetMode="External"/><Relationship Id="rId7" Type="http://schemas.openxmlformats.org/officeDocument/2006/relationships/hyperlink" Target="https://www.almayadeen.net/latestnews/2025/6/14/%D9%84%D8%A8%D9%86%D8%A7%D9%86--%D9%85%D8%B1%D8%A7%D8%B3%D9%84%D8%A9-%D8%A7%D9%84%D9%85%D9%8A%D8%A7%D8%AF%D9%8A%D9%86--%D9%85%D8%AD%D9%84%D9%82%D8%A9-%D8%A5%D8%B3%D8%B1%D8%A7%D8%A6%D9%8A%D9%84%D9%8A%D8%A9-%D8%AA%D9%84%D9%82%D9%8A-%D9%82%D9%86%D8%A8%D9%84%D8%A9-%D8%B5%D9%88%D8%AA%D9%8A%D8%A9-%D8%B9%D9%84%D9%89" TargetMode="External"/><Relationship Id="rId8" Type="http://schemas.openxmlformats.org/officeDocument/2006/relationships/hyperlink" Target="https://www.facebook.com/share/p/1EuLnLxms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hyperlink" Target="mailto:violations@cldh-lebanon.org" TargetMode="External"/><Relationship Id="rId5" Type="http://schemas.openxmlformats.org/officeDocument/2006/relationships/hyperlink" Target="http://www.cldh-lebanon.org/" TargetMode="External"/><Relationship Id="rId6" Type="http://schemas.openxmlformats.org/officeDocument/2006/relationships/image" Target="../media/image4.png"/><Relationship Id="rId7"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pic>
        <p:nvPicPr>
          <p:cNvPr id="49" name="Google Shape;49;g265c9df606f_0_28"/>
          <p:cNvPicPr preferRelativeResize="0"/>
          <p:nvPr/>
        </p:nvPicPr>
        <p:blipFill rotWithShape="1">
          <a:blip r:embed="rId3">
            <a:alphaModFix/>
          </a:blip>
          <a:srcRect b="0" l="0" r="0" t="0"/>
          <a:stretch/>
        </p:blipFill>
        <p:spPr>
          <a:xfrm>
            <a:off x="0" y="0"/>
            <a:ext cx="7772401" cy="10058400"/>
          </a:xfrm>
          <a:prstGeom prst="rect">
            <a:avLst/>
          </a:prstGeom>
          <a:noFill/>
          <a:ln>
            <a:noFill/>
          </a:ln>
        </p:spPr>
      </p:pic>
      <p:sp>
        <p:nvSpPr>
          <p:cNvPr id="50" name="Google Shape;50;g265c9df606f_0_28"/>
          <p:cNvSpPr txBox="1"/>
          <p:nvPr/>
        </p:nvSpPr>
        <p:spPr>
          <a:xfrm>
            <a:off x="1" y="4969286"/>
            <a:ext cx="7772400" cy="1971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Clr>
                <a:srgbClr val="326380"/>
              </a:buClr>
              <a:buSzPts val="2000"/>
              <a:buFont typeface="Roboto"/>
              <a:buNone/>
            </a:pPr>
            <a:r>
              <a:rPr lang="en-US" sz="1600">
                <a:solidFill>
                  <a:schemeClr val="lt1"/>
                </a:solidFill>
                <a:latin typeface="Montserrat"/>
                <a:ea typeface="Montserrat"/>
                <a:cs typeface="Montserrat"/>
                <a:sym typeface="Montserrat"/>
              </a:rPr>
              <a:t>9</a:t>
            </a:r>
            <a:r>
              <a:rPr b="0" i="0" lang="en-US" sz="1600" u="none" cap="none" strike="noStrike">
                <a:solidFill>
                  <a:schemeClr val="lt1"/>
                </a:solidFill>
                <a:latin typeface="Montserrat"/>
                <a:ea typeface="Montserrat"/>
                <a:cs typeface="Montserrat"/>
                <a:sym typeface="Montserrat"/>
              </a:rPr>
              <a:t> June - </a:t>
            </a:r>
            <a:r>
              <a:rPr lang="en-US" sz="1600">
                <a:solidFill>
                  <a:schemeClr val="lt1"/>
                </a:solidFill>
                <a:latin typeface="Montserrat"/>
                <a:ea typeface="Montserrat"/>
                <a:cs typeface="Montserrat"/>
                <a:sym typeface="Montserrat"/>
              </a:rPr>
              <a:t>15</a:t>
            </a:r>
            <a:r>
              <a:rPr b="0" i="0" lang="en-US" sz="1600" u="none" cap="none" strike="noStrike">
                <a:solidFill>
                  <a:schemeClr val="lt1"/>
                </a:solidFill>
                <a:latin typeface="Montserrat"/>
                <a:ea typeface="Montserrat"/>
                <a:cs typeface="Montserrat"/>
                <a:sym typeface="Montserrat"/>
              </a:rPr>
              <a:t> June 2025</a:t>
            </a:r>
            <a:endParaRPr b="0" i="0" sz="1600" u="none" cap="none" strike="noStrike">
              <a:solidFill>
                <a:schemeClr val="lt1"/>
              </a:solidFill>
              <a:latin typeface="Montserrat"/>
              <a:ea typeface="Montserrat"/>
              <a:cs typeface="Montserrat"/>
              <a:sym typeface="Montserrat"/>
            </a:endParaRPr>
          </a:p>
        </p:txBody>
      </p:sp>
      <p:sp>
        <p:nvSpPr>
          <p:cNvPr id="51" name="Google Shape;51;g265c9df606f_0_28"/>
          <p:cNvSpPr txBox="1"/>
          <p:nvPr/>
        </p:nvSpPr>
        <p:spPr>
          <a:xfrm>
            <a:off x="521401" y="4189875"/>
            <a:ext cx="6729600" cy="7881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Clr>
                <a:srgbClr val="326380"/>
              </a:buClr>
              <a:buSzPts val="2000"/>
              <a:buFont typeface="Roboto"/>
              <a:buNone/>
            </a:pPr>
            <a:r>
              <a:rPr b="0" i="0" lang="en-US" sz="3200" u="none" cap="none" strike="noStrike">
                <a:solidFill>
                  <a:schemeClr val="lt1"/>
                </a:solidFill>
                <a:latin typeface="Montserrat"/>
                <a:ea typeface="Montserrat"/>
                <a:cs typeface="Montserrat"/>
                <a:sym typeface="Montserrat"/>
              </a:rPr>
              <a:t>HUMAN RIGHTS DEVELOPMENTS IN A WEEK</a:t>
            </a:r>
            <a:endParaRPr b="0" i="0" sz="3200" u="none" cap="none" strike="noStrike">
              <a:solidFill>
                <a:schemeClr val="lt1"/>
              </a:solidFill>
              <a:latin typeface="Montserrat"/>
              <a:ea typeface="Montserrat"/>
              <a:cs typeface="Montserrat"/>
              <a:sym typeface="Montserrat"/>
            </a:endParaRPr>
          </a:p>
        </p:txBody>
      </p:sp>
      <p:sp>
        <p:nvSpPr>
          <p:cNvPr id="52" name="Google Shape;52;g265c9df606f_0_28"/>
          <p:cNvSpPr txBox="1"/>
          <p:nvPr/>
        </p:nvSpPr>
        <p:spPr>
          <a:xfrm>
            <a:off x="5084926" y="9867375"/>
            <a:ext cx="2595600" cy="110700"/>
          </a:xfrm>
          <a:prstGeom prst="rect">
            <a:avLst/>
          </a:prstGeom>
          <a:noFill/>
          <a:ln>
            <a:noFill/>
          </a:ln>
        </p:spPr>
        <p:txBody>
          <a:bodyPr anchorCtr="0" anchor="t" bIns="0" lIns="0" spcFirstLastPara="1" rIns="0" wrap="square" tIns="0">
            <a:spAutoFit/>
          </a:bodyPr>
          <a:lstStyle/>
          <a:p>
            <a:pPr indent="0" lvl="0" marL="0" marR="0" rtl="0" algn="r">
              <a:lnSpc>
                <a:spcPct val="80000"/>
              </a:lnSpc>
              <a:spcBef>
                <a:spcPts val="0"/>
              </a:spcBef>
              <a:spcAft>
                <a:spcPts val="0"/>
              </a:spcAft>
              <a:buClr>
                <a:srgbClr val="326380"/>
              </a:buClr>
              <a:buSzPts val="2000"/>
              <a:buFont typeface="Roboto"/>
              <a:buNone/>
            </a:pPr>
            <a:r>
              <a:rPr b="0" i="0" lang="en-US" sz="900" u="none" cap="none" strike="noStrike">
                <a:solidFill>
                  <a:schemeClr val="lt1"/>
                </a:solidFill>
                <a:latin typeface="Montserrat"/>
                <a:ea typeface="Montserrat"/>
                <a:cs typeface="Montserrat"/>
                <a:sym typeface="Montserrat"/>
              </a:rPr>
              <a:t>SOURCE: </a:t>
            </a:r>
            <a:r>
              <a:rPr b="0" i="0" lang="en-US" sz="900" u="sng" cap="none" strike="noStrike">
                <a:solidFill>
                  <a:schemeClr val="lt1"/>
                </a:solidFill>
                <a:latin typeface="Montserrat"/>
                <a:ea typeface="Montserrat"/>
                <a:cs typeface="Montserrat"/>
                <a:sym typeface="Montserrat"/>
                <a:hlinkClick r:id="rId4">
                  <a:extLst>
                    <a:ext uri="{A12FA001-AC4F-418D-AE19-62706E023703}">
                      <ahyp:hlinkClr val="tx"/>
                    </a:ext>
                  </a:extLst>
                </a:hlinkClick>
              </a:rPr>
              <a:t>LEBANON MAP</a:t>
            </a:r>
            <a:endParaRPr b="0" i="0" sz="900" u="none" cap="none" strike="noStrike">
              <a:solidFill>
                <a:schemeClr val="lt1"/>
              </a:solidFill>
              <a:latin typeface="Montserrat"/>
              <a:ea typeface="Montserrat"/>
              <a:cs typeface="Montserrat"/>
              <a:sym typeface="Montserrat"/>
            </a:endParaRPr>
          </a:p>
        </p:txBody>
      </p:sp>
      <p:pic>
        <p:nvPicPr>
          <p:cNvPr id="53" name="Google Shape;53;g265c9df606f_0_28"/>
          <p:cNvPicPr preferRelativeResize="0"/>
          <p:nvPr/>
        </p:nvPicPr>
        <p:blipFill rotWithShape="1">
          <a:blip r:embed="rId5">
            <a:alphaModFix/>
          </a:blip>
          <a:srcRect b="0" l="0" r="0" t="0"/>
          <a:stretch/>
        </p:blipFill>
        <p:spPr>
          <a:xfrm>
            <a:off x="3211976" y="4986200"/>
            <a:ext cx="1348450" cy="1348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cxnSp>
        <p:nvCxnSpPr>
          <p:cNvPr id="58" name="Google Shape;58;p2"/>
          <p:cNvCxnSpPr/>
          <p:nvPr/>
        </p:nvCxnSpPr>
        <p:spPr>
          <a:xfrm>
            <a:off x="2361721" y="3193112"/>
            <a:ext cx="0" cy="6939901"/>
          </a:xfrm>
          <a:prstGeom prst="straightConnector1">
            <a:avLst/>
          </a:prstGeom>
          <a:noFill/>
          <a:ln cap="flat" cmpd="sng" w="9525">
            <a:solidFill>
              <a:srgbClr val="406984"/>
            </a:solidFill>
            <a:prstDash val="solid"/>
            <a:miter lim="8000"/>
            <a:headEnd len="sm" w="sm" type="none"/>
            <a:tailEnd len="sm" w="sm" type="none"/>
          </a:ln>
        </p:spPr>
      </p:cxnSp>
      <p:pic>
        <p:nvPicPr>
          <p:cNvPr descr="Picture 50" id="59" name="Google Shape;59;p2"/>
          <p:cNvPicPr preferRelativeResize="0"/>
          <p:nvPr/>
        </p:nvPicPr>
        <p:blipFill rotWithShape="1">
          <a:blip r:embed="rId3">
            <a:alphaModFix amt="58999"/>
          </a:blip>
          <a:srcRect b="0" l="0" r="0" t="10504"/>
          <a:stretch/>
        </p:blipFill>
        <p:spPr>
          <a:xfrm>
            <a:off x="1477602" y="2683050"/>
            <a:ext cx="6294802" cy="6224975"/>
          </a:xfrm>
          <a:prstGeom prst="rect">
            <a:avLst/>
          </a:prstGeom>
          <a:noFill/>
          <a:ln>
            <a:noFill/>
          </a:ln>
          <a:effectLst>
            <a:outerShdw blurRad="50800" rotWithShape="0" dir="5400000" dist="50800">
              <a:srgbClr val="000000">
                <a:alpha val="0"/>
              </a:srgbClr>
            </a:outerShdw>
          </a:effectLst>
        </p:spPr>
      </p:pic>
      <p:sp>
        <p:nvSpPr>
          <p:cNvPr id="60" name="Google Shape;60;p2"/>
          <p:cNvSpPr txBox="1"/>
          <p:nvPr/>
        </p:nvSpPr>
        <p:spPr>
          <a:xfrm>
            <a:off x="1200579" y="476841"/>
            <a:ext cx="5825250" cy="175432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326380"/>
              </a:buClr>
              <a:buSzPts val="1500"/>
              <a:buFont typeface="Roboto"/>
              <a:buNone/>
            </a:pPr>
            <a:r>
              <a:rPr b="1" i="1" lang="en-US" sz="1500" u="none" cap="none" strike="noStrike">
                <a:solidFill>
                  <a:srgbClr val="326380"/>
                </a:solidFill>
                <a:latin typeface="Roboto"/>
                <a:ea typeface="Roboto"/>
                <a:cs typeface="Roboto"/>
                <a:sym typeface="Roboto"/>
              </a:rPr>
              <a:t>Human Rights are inherent to all human beings, regardless of the nationality, place of residence, sex, national or ethnic origin, color, religion, language or any other status without discrimination. These rights are all universal, inalienable, interrelated, interdependent and indivisible. </a:t>
            </a:r>
            <a:endParaRPr b="1" i="1" sz="1500" u="none" cap="none" strike="noStrike">
              <a:solidFill>
                <a:srgbClr val="326380"/>
              </a:solidFill>
              <a:latin typeface="Roboto"/>
              <a:ea typeface="Roboto"/>
              <a:cs typeface="Roboto"/>
              <a:sym typeface="Roboto"/>
            </a:endParaRPr>
          </a:p>
          <a:p>
            <a:pPr indent="0" lvl="0" marL="0" marR="0" rtl="0" algn="ctr">
              <a:lnSpc>
                <a:spcPct val="100000"/>
              </a:lnSpc>
              <a:spcBef>
                <a:spcPts val="0"/>
              </a:spcBef>
              <a:spcAft>
                <a:spcPts val="0"/>
              </a:spcAft>
              <a:buClr>
                <a:srgbClr val="326380"/>
              </a:buClr>
              <a:buSzPts val="1500"/>
              <a:buFont typeface="Roboto"/>
              <a:buNone/>
            </a:pPr>
            <a:r>
              <a:t/>
            </a:r>
            <a:endParaRPr b="1" i="1" sz="1500" u="none" cap="none" strike="noStrike">
              <a:solidFill>
                <a:srgbClr val="326380"/>
              </a:solidFill>
              <a:latin typeface="Roboto"/>
              <a:ea typeface="Roboto"/>
              <a:cs typeface="Roboto"/>
              <a:sym typeface="Roboto"/>
            </a:endParaRPr>
          </a:p>
          <a:p>
            <a:pPr indent="0" lvl="0" marL="0" marR="0" rtl="0" algn="ctr">
              <a:lnSpc>
                <a:spcPct val="100000"/>
              </a:lnSpc>
              <a:spcBef>
                <a:spcPts val="0"/>
              </a:spcBef>
              <a:spcAft>
                <a:spcPts val="0"/>
              </a:spcAft>
              <a:buClr>
                <a:srgbClr val="326280"/>
              </a:buClr>
              <a:buSzPts val="1200"/>
              <a:buFont typeface="Roboto"/>
              <a:buNone/>
            </a:pPr>
            <a:r>
              <a:rPr b="1" i="1" lang="en-US" sz="1200" u="none" cap="none" strike="noStrike">
                <a:solidFill>
                  <a:srgbClr val="326280"/>
                </a:solidFill>
                <a:latin typeface="Roboto"/>
                <a:ea typeface="Roboto"/>
                <a:cs typeface="Roboto"/>
                <a:sym typeface="Roboto"/>
              </a:rPr>
              <a:t>The articles shared in this brief are the liability of their respective news outlets and do not reflect the views of CLDH.</a:t>
            </a:r>
            <a:endParaRPr b="1" i="1" sz="1200" u="none" cap="none" strike="noStrike">
              <a:solidFill>
                <a:srgbClr val="326280"/>
              </a:solidFill>
              <a:latin typeface="Roboto"/>
              <a:ea typeface="Roboto"/>
              <a:cs typeface="Roboto"/>
              <a:sym typeface="Roboto"/>
            </a:endParaRPr>
          </a:p>
        </p:txBody>
      </p:sp>
      <p:sp>
        <p:nvSpPr>
          <p:cNvPr id="61" name="Google Shape;61;p2"/>
          <p:cNvSpPr/>
          <p:nvPr/>
        </p:nvSpPr>
        <p:spPr>
          <a:xfrm>
            <a:off x="2266470" y="3364115"/>
            <a:ext cx="190500" cy="190500"/>
          </a:xfrm>
          <a:prstGeom prst="ellipse">
            <a:avLst/>
          </a:prstGeom>
          <a:solidFill>
            <a:srgbClr val="40698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Picture 44" id="62" name="Google Shape;62;p2"/>
          <p:cNvPicPr preferRelativeResize="0"/>
          <p:nvPr/>
        </p:nvPicPr>
        <p:blipFill rotWithShape="1">
          <a:blip r:embed="rId4">
            <a:alphaModFix/>
          </a:blip>
          <a:srcRect b="0" l="0" r="0" t="0"/>
          <a:stretch/>
        </p:blipFill>
        <p:spPr>
          <a:xfrm flipH="1">
            <a:off x="828322" y="2411109"/>
            <a:ext cx="1820037" cy="419102"/>
          </a:xfrm>
          <a:prstGeom prst="rect">
            <a:avLst/>
          </a:prstGeom>
          <a:noFill/>
          <a:ln>
            <a:noFill/>
          </a:ln>
          <a:effectLst>
            <a:outerShdw blurRad="50800" rotWithShape="0" dist="38100">
              <a:srgbClr val="000000">
                <a:alpha val="40000"/>
              </a:srgbClr>
            </a:outerShdw>
          </a:effectLst>
        </p:spPr>
      </p:pic>
      <p:pic>
        <p:nvPicPr>
          <p:cNvPr descr="Picture 10" id="63" name="Google Shape;63;p2"/>
          <p:cNvPicPr preferRelativeResize="0"/>
          <p:nvPr/>
        </p:nvPicPr>
        <p:blipFill rotWithShape="1">
          <a:blip r:embed="rId5">
            <a:alphaModFix/>
          </a:blip>
          <a:srcRect b="0" l="0" r="0" t="0"/>
          <a:stretch/>
        </p:blipFill>
        <p:spPr>
          <a:xfrm>
            <a:off x="575752" y="2278133"/>
            <a:ext cx="624827" cy="624826"/>
          </a:xfrm>
          <a:prstGeom prst="rect">
            <a:avLst/>
          </a:prstGeom>
          <a:noFill/>
          <a:ln>
            <a:noFill/>
          </a:ln>
        </p:spPr>
      </p:pic>
      <p:sp>
        <p:nvSpPr>
          <p:cNvPr id="64" name="Google Shape;64;p2"/>
          <p:cNvSpPr txBox="1"/>
          <p:nvPr/>
        </p:nvSpPr>
        <p:spPr>
          <a:xfrm>
            <a:off x="1356907" y="2456900"/>
            <a:ext cx="1656000" cy="307800"/>
          </a:xfrm>
          <a:prstGeom prst="rect">
            <a:avLst/>
          </a:prstGeom>
          <a:noFill/>
          <a:ln>
            <a:noFill/>
          </a:ln>
        </p:spPr>
        <p:txBody>
          <a:bodyPr anchorCtr="0" anchor="t" bIns="45700" lIns="45700" spcFirstLastPara="1" rIns="45700" wrap="square" tIns="45700">
            <a:spAutoFit/>
          </a:bodyPr>
          <a:lstStyle/>
          <a:p>
            <a:pPr indent="0" lvl="0" marL="0" marR="0" rtl="0" algn="just">
              <a:lnSpc>
                <a:spcPct val="107000"/>
              </a:lnSpc>
              <a:spcBef>
                <a:spcPts val="0"/>
              </a:spcBef>
              <a:spcAft>
                <a:spcPts val="0"/>
              </a:spcAft>
              <a:buClr>
                <a:srgbClr val="FFFFFF"/>
              </a:buClr>
              <a:buSzPts val="1400"/>
              <a:buFont typeface="Roboto"/>
              <a:buNone/>
            </a:pPr>
            <a:r>
              <a:rPr b="1" i="0" lang="en-US" sz="1400" u="none" cap="none" strike="noStrike">
                <a:solidFill>
                  <a:srgbClr val="FFFFFF"/>
                </a:solidFill>
                <a:latin typeface="Roboto"/>
                <a:ea typeface="Roboto"/>
                <a:cs typeface="Roboto"/>
                <a:sym typeface="Roboto"/>
              </a:rPr>
              <a:t>LEBANON</a:t>
            </a:r>
            <a:endParaRPr b="0" i="0" sz="1400" u="none" cap="none" strike="noStrike">
              <a:solidFill>
                <a:srgbClr val="000000"/>
              </a:solidFill>
              <a:latin typeface="Arial"/>
              <a:ea typeface="Arial"/>
              <a:cs typeface="Arial"/>
              <a:sym typeface="Arial"/>
            </a:endParaRPr>
          </a:p>
        </p:txBody>
      </p:sp>
      <p:sp>
        <p:nvSpPr>
          <p:cNvPr id="65" name="Google Shape;65;p2"/>
          <p:cNvSpPr txBox="1"/>
          <p:nvPr/>
        </p:nvSpPr>
        <p:spPr>
          <a:xfrm>
            <a:off x="2542750" y="3045525"/>
            <a:ext cx="4971000" cy="261600"/>
          </a:xfrm>
          <a:prstGeom prst="rect">
            <a:avLst/>
          </a:prstGeom>
          <a:noFill/>
          <a:ln>
            <a:noFill/>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Roboto"/>
              <a:ea typeface="Roboto"/>
              <a:cs typeface="Roboto"/>
              <a:sym typeface="Roboto"/>
            </a:endParaRPr>
          </a:p>
        </p:txBody>
      </p:sp>
      <p:sp>
        <p:nvSpPr>
          <p:cNvPr id="66" name="Google Shape;66;p2"/>
          <p:cNvSpPr txBox="1"/>
          <p:nvPr/>
        </p:nvSpPr>
        <p:spPr>
          <a:xfrm>
            <a:off x="575699" y="3364125"/>
            <a:ext cx="1605000" cy="4308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326380"/>
              </a:buClr>
              <a:buSzPts val="1100"/>
              <a:buFont typeface="Roboto"/>
              <a:buNone/>
            </a:pPr>
            <a:r>
              <a:rPr b="1" i="0" lang="en-US" sz="1100" u="none" cap="none" strike="noStrike">
                <a:solidFill>
                  <a:srgbClr val="326380"/>
                </a:solidFill>
                <a:latin typeface="Roboto"/>
                <a:ea typeface="Roboto"/>
                <a:cs typeface="Roboto"/>
                <a:sym typeface="Roboto"/>
              </a:rPr>
              <a:t>Monday</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326380"/>
              </a:buClr>
              <a:buSzPts val="1100"/>
              <a:buFont typeface="Roboto"/>
              <a:buNone/>
            </a:pPr>
            <a:r>
              <a:rPr lang="en-US" sz="1100">
                <a:solidFill>
                  <a:srgbClr val="326380"/>
                </a:solidFill>
                <a:latin typeface="Roboto"/>
                <a:ea typeface="Roboto"/>
                <a:cs typeface="Roboto"/>
                <a:sym typeface="Roboto"/>
              </a:rPr>
              <a:t>9</a:t>
            </a:r>
            <a:r>
              <a:rPr b="0" i="0" lang="en-US" sz="1100" u="none" cap="none" strike="noStrike">
                <a:solidFill>
                  <a:srgbClr val="326380"/>
                </a:solidFill>
                <a:latin typeface="Roboto"/>
                <a:ea typeface="Roboto"/>
                <a:cs typeface="Roboto"/>
                <a:sym typeface="Roboto"/>
              </a:rPr>
              <a:t> June 2025</a:t>
            </a:r>
            <a:endParaRPr b="0" i="0" sz="1400" u="none" cap="none" strike="noStrike">
              <a:solidFill>
                <a:srgbClr val="000000"/>
              </a:solidFill>
              <a:latin typeface="Arial"/>
              <a:ea typeface="Arial"/>
              <a:cs typeface="Arial"/>
              <a:sym typeface="Arial"/>
            </a:endParaRPr>
          </a:p>
        </p:txBody>
      </p:sp>
      <p:sp>
        <p:nvSpPr>
          <p:cNvPr id="67" name="Google Shape;67;p2"/>
          <p:cNvSpPr txBox="1"/>
          <p:nvPr/>
        </p:nvSpPr>
        <p:spPr>
          <a:xfrm>
            <a:off x="2542750" y="3010125"/>
            <a:ext cx="50976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200"/>
              </a:spcBef>
              <a:spcAft>
                <a:spcPts val="1200"/>
              </a:spcAft>
              <a:buClr>
                <a:srgbClr val="000000"/>
              </a:buClr>
              <a:buSzPts val="1100"/>
              <a:buFont typeface="Arial"/>
              <a:buNone/>
            </a:pPr>
            <a:r>
              <a:t/>
            </a:r>
            <a:endParaRPr b="0" i="0" sz="1100" u="none" cap="none" strike="noStrike">
              <a:solidFill>
                <a:schemeClr val="dk1"/>
              </a:solidFill>
              <a:latin typeface="Roboto"/>
              <a:ea typeface="Roboto"/>
              <a:cs typeface="Roboto"/>
              <a:sym typeface="Roboto"/>
            </a:endParaRPr>
          </a:p>
        </p:txBody>
      </p:sp>
      <p:sp>
        <p:nvSpPr>
          <p:cNvPr id="68" name="Google Shape;68;p2"/>
          <p:cNvSpPr txBox="1"/>
          <p:nvPr/>
        </p:nvSpPr>
        <p:spPr>
          <a:xfrm>
            <a:off x="2453525" y="2914225"/>
            <a:ext cx="5292300" cy="76809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0"/>
              </a:spcAft>
              <a:buNone/>
            </a:pPr>
            <a:r>
              <a:t/>
            </a:r>
            <a:endParaRPr/>
          </a:p>
          <a:p>
            <a:pPr indent="0" lvl="0" marL="0" rtl="0" algn="l">
              <a:spcBef>
                <a:spcPts val="1200"/>
              </a:spcBef>
              <a:spcAft>
                <a:spcPts val="0"/>
              </a:spcAft>
              <a:buNone/>
            </a:pPr>
            <a:r>
              <a:rPr b="1" lang="en-US" sz="1100" u="sng">
                <a:solidFill>
                  <a:srgbClr val="326280"/>
                </a:solidFill>
                <a:latin typeface="Roboto"/>
                <a:ea typeface="Roboto"/>
                <a:cs typeface="Roboto"/>
                <a:sym typeface="Roboto"/>
                <a:hlinkClick r:id="rId6">
                  <a:extLst>
                    <a:ext uri="{A12FA001-AC4F-418D-AE19-62706E023703}">
                      <ahyp:hlinkClr val="tx"/>
                    </a:ext>
                  </a:extLst>
                </a:hlinkClick>
              </a:rPr>
              <a:t>Israeli forces shoot car in Wazzani</a:t>
            </a:r>
            <a:endParaRPr b="1" sz="1100">
              <a:solidFill>
                <a:srgbClr val="326280"/>
              </a:solidFill>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Israeli gunfire targeted a pickup truck on the Ain Arab, Wazzani road from the Hamames hill on Monday, June 9. The driver was able to escape and was not harmed.</a:t>
            </a:r>
            <a:endParaRPr sz="1100">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Simultaneously, an Israeli airstrike targeted another </a:t>
            </a:r>
            <a:r>
              <a:rPr lang="en-US" sz="1100" u="sng">
                <a:solidFill>
                  <a:srgbClr val="326280"/>
                </a:solidFill>
                <a:latin typeface="Roboto"/>
                <a:ea typeface="Roboto"/>
                <a:cs typeface="Roboto"/>
                <a:sym typeface="Roboto"/>
                <a:hlinkClick r:id="rId7">
                  <a:extLst>
                    <a:ext uri="{A12FA001-AC4F-418D-AE19-62706E023703}">
                      <ahyp:hlinkClr val="tx"/>
                    </a:ext>
                  </a:extLst>
                </a:hlinkClick>
              </a:rPr>
              <a:t>car</a:t>
            </a:r>
            <a:r>
              <a:rPr lang="en-US" sz="1100">
                <a:latin typeface="Roboto"/>
                <a:ea typeface="Roboto"/>
                <a:cs typeface="Roboto"/>
                <a:sym typeface="Roboto"/>
              </a:rPr>
              <a:t> on the Wadi al-Nimriya, Zifta road with two missiles.</a:t>
            </a:r>
            <a:endParaRPr sz="1100">
              <a:latin typeface="Roboto"/>
              <a:ea typeface="Roboto"/>
              <a:cs typeface="Roboto"/>
              <a:sym typeface="Roboto"/>
            </a:endParaRPr>
          </a:p>
          <a:p>
            <a:pPr indent="0" lvl="0" marL="0" rtl="0" algn="l">
              <a:spcBef>
                <a:spcPts val="1200"/>
              </a:spcBef>
              <a:spcAft>
                <a:spcPts val="0"/>
              </a:spcAft>
              <a:buNone/>
            </a:pPr>
            <a:r>
              <a:rPr b="1" lang="en-US" sz="1100" u="sng">
                <a:solidFill>
                  <a:srgbClr val="326280"/>
                </a:solidFill>
                <a:latin typeface="Roboto"/>
                <a:ea typeface="Roboto"/>
                <a:cs typeface="Roboto"/>
                <a:sym typeface="Roboto"/>
                <a:hlinkClick r:id="rId8">
                  <a:extLst>
                    <a:ext uri="{A12FA001-AC4F-418D-AE19-62706E023703}">
                      <ahyp:hlinkClr val="tx"/>
                    </a:ext>
                  </a:extLst>
                </a:hlinkClick>
              </a:rPr>
              <a:t>Israel conducts bulldozing and combing operations in the South</a:t>
            </a:r>
            <a:endParaRPr b="1" sz="1100">
              <a:solidFill>
                <a:srgbClr val="326280"/>
              </a:solidFill>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Israeli forces carried out a bulldozing operation between Markaba and Houla, and conducted a </a:t>
            </a:r>
            <a:r>
              <a:rPr lang="en-US" sz="1100" u="sng">
                <a:solidFill>
                  <a:srgbClr val="326280"/>
                </a:solidFill>
                <a:latin typeface="Roboto"/>
                <a:ea typeface="Roboto"/>
                <a:cs typeface="Roboto"/>
                <a:sym typeface="Roboto"/>
                <a:hlinkClick r:id="rId9">
                  <a:extLst>
                    <a:ext uri="{A12FA001-AC4F-418D-AE19-62706E023703}">
                      <ahyp:hlinkClr val="tx"/>
                    </a:ext>
                  </a:extLst>
                </a:hlinkClick>
              </a:rPr>
              <a:t>combing</a:t>
            </a:r>
            <a:r>
              <a:rPr lang="en-US" sz="1100">
                <a:latin typeface="Roboto"/>
                <a:ea typeface="Roboto"/>
                <a:cs typeface="Roboto"/>
                <a:sym typeface="Roboto"/>
              </a:rPr>
              <a:t> operation with heavy machine guns from the occupied Hamames hill towards Marjeyoun plain on Monday, June 9. Two grenades were also </a:t>
            </a:r>
            <a:r>
              <a:rPr lang="en-US" sz="1100" u="sng">
                <a:solidFill>
                  <a:srgbClr val="326280"/>
                </a:solidFill>
                <a:latin typeface="Roboto"/>
                <a:ea typeface="Roboto"/>
                <a:cs typeface="Roboto"/>
                <a:sym typeface="Roboto"/>
                <a:hlinkClick r:id="rId10">
                  <a:extLst>
                    <a:ext uri="{A12FA001-AC4F-418D-AE19-62706E023703}">
                      <ahyp:hlinkClr val="tx"/>
                    </a:ext>
                  </a:extLst>
                </a:hlinkClick>
              </a:rPr>
              <a:t>dropped</a:t>
            </a:r>
            <a:r>
              <a:rPr lang="en-US" sz="1100">
                <a:latin typeface="Roboto"/>
                <a:ea typeface="Roboto"/>
                <a:cs typeface="Roboto"/>
                <a:sym typeface="Roboto"/>
              </a:rPr>
              <a:t> in Ras al-Naqoura and Ramya and no injuries were recorded. </a:t>
            </a:r>
            <a:endParaRPr sz="1100">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The Lebanese army also </a:t>
            </a:r>
            <a:r>
              <a:rPr lang="en-US" sz="1100" u="sng">
                <a:solidFill>
                  <a:srgbClr val="326280"/>
                </a:solidFill>
                <a:latin typeface="Roboto"/>
                <a:ea typeface="Roboto"/>
                <a:cs typeface="Roboto"/>
                <a:sym typeface="Roboto"/>
                <a:hlinkClick r:id="rId11">
                  <a:extLst>
                    <a:ext uri="{A12FA001-AC4F-418D-AE19-62706E023703}">
                      <ahyp:hlinkClr val="tx"/>
                    </a:ext>
                  </a:extLst>
                </a:hlinkClick>
              </a:rPr>
              <a:t>located</a:t>
            </a:r>
            <a:r>
              <a:rPr lang="en-US" sz="1100">
                <a:latin typeface="Roboto"/>
                <a:ea typeface="Roboto"/>
                <a:cs typeface="Roboto"/>
                <a:sym typeface="Roboto"/>
              </a:rPr>
              <a:t> two Israeli drones in the towns of Houla - Marjeyoun and Beit Lif - Bint Jbeil.</a:t>
            </a:r>
            <a:endParaRPr sz="1100">
              <a:latin typeface="Roboto"/>
              <a:ea typeface="Roboto"/>
              <a:cs typeface="Roboto"/>
              <a:sym typeface="Roboto"/>
            </a:endParaRPr>
          </a:p>
          <a:p>
            <a:pPr indent="0" lvl="0" marL="0" rtl="0" algn="l">
              <a:spcBef>
                <a:spcPts val="1200"/>
              </a:spcBef>
              <a:spcAft>
                <a:spcPts val="0"/>
              </a:spcAft>
              <a:buNone/>
            </a:pPr>
            <a:r>
              <a:t/>
            </a:r>
            <a:endParaRPr sz="1100">
              <a:latin typeface="Roboto"/>
              <a:ea typeface="Roboto"/>
              <a:cs typeface="Roboto"/>
              <a:sym typeface="Roboto"/>
            </a:endParaRPr>
          </a:p>
          <a:p>
            <a:pPr indent="0" lvl="0" marL="0" rtl="0" algn="l">
              <a:spcBef>
                <a:spcPts val="1200"/>
              </a:spcBef>
              <a:spcAft>
                <a:spcPts val="0"/>
              </a:spcAft>
              <a:buNone/>
            </a:pPr>
            <a:r>
              <a:rPr b="1" lang="en-US" sz="1100" u="sng">
                <a:solidFill>
                  <a:srgbClr val="326280"/>
                </a:solidFill>
                <a:latin typeface="Roboto"/>
                <a:ea typeface="Roboto"/>
                <a:cs typeface="Roboto"/>
                <a:sym typeface="Roboto"/>
                <a:hlinkClick r:id="rId12">
                  <a:extLst>
                    <a:ext uri="{A12FA001-AC4F-418D-AE19-62706E023703}">
                      <ahyp:hlinkClr val="tx"/>
                    </a:ext>
                  </a:extLst>
                </a:hlinkClick>
              </a:rPr>
              <a:t>Two citizens killed and another injured in Israeli airstrike on Shebaa</a:t>
            </a:r>
            <a:endParaRPr b="1" sz="1100">
              <a:solidFill>
                <a:srgbClr val="326280"/>
              </a:solidFill>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An Israeli airstrike attacked Jenaam, Shebaa and resulted in two deaths and one injury on Tuesday, June 10, according to the Public Health Emergency Operations Center. </a:t>
            </a:r>
            <a:endParaRPr sz="1100">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Simultaneously, Israeli forces </a:t>
            </a:r>
            <a:r>
              <a:rPr lang="en-US" sz="1100" u="sng">
                <a:solidFill>
                  <a:srgbClr val="326280"/>
                </a:solidFill>
                <a:latin typeface="Roboto"/>
                <a:ea typeface="Roboto"/>
                <a:cs typeface="Roboto"/>
                <a:sym typeface="Roboto"/>
                <a:hlinkClick r:id="rId13">
                  <a:extLst>
                    <a:ext uri="{A12FA001-AC4F-418D-AE19-62706E023703}">
                      <ahyp:hlinkClr val="tx"/>
                    </a:ext>
                  </a:extLst>
                </a:hlinkClick>
              </a:rPr>
              <a:t>crossed</a:t>
            </a:r>
            <a:r>
              <a:rPr lang="en-US" sz="1100">
                <a:latin typeface="Roboto"/>
                <a:ea typeface="Roboto"/>
                <a:cs typeface="Roboto"/>
                <a:sym typeface="Roboto"/>
              </a:rPr>
              <a:t> borders and entered Lebanese territory in the Krom al-Marah in Mays Al Jabal, two vehicles and a bulldozer </a:t>
            </a:r>
            <a:endParaRPr sz="1100">
              <a:latin typeface="Roboto"/>
              <a:ea typeface="Roboto"/>
              <a:cs typeface="Roboto"/>
              <a:sym typeface="Roboto"/>
            </a:endParaRPr>
          </a:p>
          <a:p>
            <a:pPr indent="0" lvl="0" marL="0" rtl="0" algn="l">
              <a:spcBef>
                <a:spcPts val="1200"/>
              </a:spcBef>
              <a:spcAft>
                <a:spcPts val="0"/>
              </a:spcAft>
              <a:buNone/>
            </a:pPr>
            <a:r>
              <a:rPr b="1" lang="en-US" sz="1100" u="sng">
                <a:solidFill>
                  <a:srgbClr val="326280"/>
                </a:solidFill>
                <a:latin typeface="Roboto"/>
                <a:ea typeface="Roboto"/>
                <a:cs typeface="Roboto"/>
                <a:sym typeface="Roboto"/>
                <a:hlinkClick r:id="rId14">
                  <a:extLst>
                    <a:ext uri="{A12FA001-AC4F-418D-AE19-62706E023703}">
                      <ahyp:hlinkClr val="tx"/>
                    </a:ext>
                  </a:extLst>
                </a:hlinkClick>
              </a:rPr>
              <a:t>Lebanese army reopens Houla road after clash between citizens and UNIFIL patrol</a:t>
            </a:r>
            <a:endParaRPr b="1" sz="1100">
              <a:solidFill>
                <a:srgbClr val="326280"/>
              </a:solidFill>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A dispute erupted between citizens and a UNIFIL patrol that was conducting search operations in Fawwar, located between Deir Qanoun al-Nahr and Halousieh in Tyre district on Tuesday, June 10. The physical confrontation was caused by the </a:t>
            </a:r>
            <a:r>
              <a:rPr lang="en-US" sz="1100" u="sng">
                <a:solidFill>
                  <a:srgbClr val="326280"/>
                </a:solidFill>
                <a:latin typeface="Roboto"/>
                <a:ea typeface="Roboto"/>
                <a:cs typeface="Roboto"/>
                <a:sym typeface="Roboto"/>
                <a:hlinkClick r:id="rId15">
                  <a:extLst>
                    <a:ext uri="{A12FA001-AC4F-418D-AE19-62706E023703}">
                      <ahyp:hlinkClr val="tx"/>
                    </a:ext>
                  </a:extLst>
                </a:hlinkClick>
              </a:rPr>
              <a:t>interception</a:t>
            </a:r>
            <a:r>
              <a:rPr lang="en-US" sz="1100">
                <a:latin typeface="Roboto"/>
                <a:ea typeface="Roboto"/>
                <a:cs typeface="Roboto"/>
                <a:sym typeface="Roboto"/>
              </a:rPr>
              <a:t> of the patrol by the citizens, who were protesting against the absence of a Lebanese Army escort. </a:t>
            </a:r>
            <a:endParaRPr sz="1100">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After an intervention from the army, the situation was solved and the UNIFIL patrol was prompted to leave the area.</a:t>
            </a:r>
            <a:endParaRPr sz="1100">
              <a:latin typeface="Roboto"/>
              <a:ea typeface="Roboto"/>
              <a:cs typeface="Roboto"/>
              <a:sym typeface="Roboto"/>
            </a:endParaRPr>
          </a:p>
          <a:p>
            <a:pPr indent="0" lvl="0" marL="0" marR="0" rtl="0" algn="l">
              <a:lnSpc>
                <a:spcPct val="100000"/>
              </a:lnSpc>
              <a:spcBef>
                <a:spcPts val="1200"/>
              </a:spcBef>
              <a:spcAft>
                <a:spcPts val="1200"/>
              </a:spcAft>
              <a:buClr>
                <a:schemeClr val="dk1"/>
              </a:buClr>
              <a:buSzPts val="1100"/>
              <a:buFont typeface="Arial"/>
              <a:buNone/>
            </a:pPr>
            <a:r>
              <a:t/>
            </a:r>
            <a:endParaRPr/>
          </a:p>
        </p:txBody>
      </p:sp>
      <p:sp>
        <p:nvSpPr>
          <p:cNvPr id="69" name="Google Shape;69;p2"/>
          <p:cNvSpPr txBox="1"/>
          <p:nvPr/>
        </p:nvSpPr>
        <p:spPr>
          <a:xfrm>
            <a:off x="575699" y="6668250"/>
            <a:ext cx="1533300" cy="4308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326380"/>
              </a:buClr>
              <a:buSzPts val="1100"/>
              <a:buFont typeface="Roboto"/>
              <a:buNone/>
            </a:pPr>
            <a:r>
              <a:rPr b="1" i="0" lang="en-US" sz="1100" u="none" cap="none" strike="noStrike">
                <a:solidFill>
                  <a:srgbClr val="326380"/>
                </a:solidFill>
                <a:latin typeface="Roboto"/>
                <a:ea typeface="Roboto"/>
                <a:cs typeface="Roboto"/>
                <a:sym typeface="Roboto"/>
              </a:rPr>
              <a:t>Tuesday</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326380"/>
              </a:buClr>
              <a:buSzPts val="1100"/>
              <a:buFont typeface="Roboto"/>
              <a:buNone/>
            </a:pPr>
            <a:r>
              <a:rPr lang="en-US" sz="1100">
                <a:solidFill>
                  <a:srgbClr val="326380"/>
                </a:solidFill>
                <a:latin typeface="Roboto"/>
                <a:ea typeface="Roboto"/>
                <a:cs typeface="Roboto"/>
                <a:sym typeface="Roboto"/>
              </a:rPr>
              <a:t>10</a:t>
            </a:r>
            <a:r>
              <a:rPr b="0" i="0" lang="en-US" sz="1100" u="none" cap="none" strike="noStrike">
                <a:solidFill>
                  <a:srgbClr val="326380"/>
                </a:solidFill>
                <a:latin typeface="Roboto"/>
                <a:ea typeface="Roboto"/>
                <a:cs typeface="Roboto"/>
                <a:sym typeface="Roboto"/>
              </a:rPr>
              <a:t> June 2025</a:t>
            </a:r>
            <a:endParaRPr b="0" i="0" sz="1400" u="none" cap="none" strike="noStrike">
              <a:solidFill>
                <a:srgbClr val="000000"/>
              </a:solidFill>
              <a:latin typeface="Arial"/>
              <a:ea typeface="Arial"/>
              <a:cs typeface="Arial"/>
              <a:sym typeface="Arial"/>
            </a:endParaRPr>
          </a:p>
        </p:txBody>
      </p:sp>
      <p:sp>
        <p:nvSpPr>
          <p:cNvPr id="70" name="Google Shape;70;p2"/>
          <p:cNvSpPr/>
          <p:nvPr/>
        </p:nvSpPr>
        <p:spPr>
          <a:xfrm>
            <a:off x="2266470" y="6788390"/>
            <a:ext cx="190500" cy="190500"/>
          </a:xfrm>
          <a:prstGeom prst="ellipse">
            <a:avLst/>
          </a:prstGeom>
          <a:solidFill>
            <a:srgbClr val="40698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cxnSp>
        <p:nvCxnSpPr>
          <p:cNvPr id="75" name="Google Shape;75;g21c10510c5b_0_2"/>
          <p:cNvCxnSpPr/>
          <p:nvPr/>
        </p:nvCxnSpPr>
        <p:spPr>
          <a:xfrm>
            <a:off x="2361725" y="-15225"/>
            <a:ext cx="0" cy="10148100"/>
          </a:xfrm>
          <a:prstGeom prst="straightConnector1">
            <a:avLst/>
          </a:prstGeom>
          <a:noFill/>
          <a:ln cap="flat" cmpd="sng" w="9525">
            <a:solidFill>
              <a:srgbClr val="406984"/>
            </a:solidFill>
            <a:prstDash val="solid"/>
            <a:miter lim="8000"/>
            <a:headEnd len="sm" w="sm" type="none"/>
            <a:tailEnd len="sm" w="sm" type="none"/>
          </a:ln>
        </p:spPr>
      </p:cxnSp>
      <p:pic>
        <p:nvPicPr>
          <p:cNvPr descr="Picture 50" id="76" name="Google Shape;76;g21c10510c5b_0_2"/>
          <p:cNvPicPr preferRelativeResize="0"/>
          <p:nvPr/>
        </p:nvPicPr>
        <p:blipFill rotWithShape="1">
          <a:blip r:embed="rId3">
            <a:alphaModFix amt="58999"/>
          </a:blip>
          <a:srcRect b="-2" l="0" r="0" t="10506"/>
          <a:stretch/>
        </p:blipFill>
        <p:spPr>
          <a:xfrm>
            <a:off x="2456964" y="230963"/>
            <a:ext cx="5173174" cy="6225000"/>
          </a:xfrm>
          <a:prstGeom prst="rect">
            <a:avLst/>
          </a:prstGeom>
          <a:noFill/>
          <a:ln>
            <a:noFill/>
          </a:ln>
          <a:effectLst>
            <a:outerShdw blurRad="50800" rotWithShape="0" dir="5400000" dist="50800">
              <a:srgbClr val="000000">
                <a:alpha val="0"/>
              </a:srgbClr>
            </a:outerShdw>
          </a:effectLst>
        </p:spPr>
      </p:pic>
      <p:sp>
        <p:nvSpPr>
          <p:cNvPr id="77" name="Google Shape;77;g21c10510c5b_0_2"/>
          <p:cNvSpPr txBox="1"/>
          <p:nvPr/>
        </p:nvSpPr>
        <p:spPr>
          <a:xfrm>
            <a:off x="610482" y="6148175"/>
            <a:ext cx="1656000" cy="307800"/>
          </a:xfrm>
          <a:prstGeom prst="rect">
            <a:avLst/>
          </a:prstGeom>
          <a:noFill/>
          <a:ln>
            <a:noFill/>
          </a:ln>
        </p:spPr>
        <p:txBody>
          <a:bodyPr anchorCtr="0" anchor="t" bIns="45700" lIns="45700" spcFirstLastPara="1" rIns="45700" wrap="square" tIns="45700">
            <a:spAutoFit/>
          </a:bodyPr>
          <a:lstStyle/>
          <a:p>
            <a:pPr indent="0" lvl="0" marL="0" marR="0" rtl="0" algn="just">
              <a:lnSpc>
                <a:spcPct val="107000"/>
              </a:lnSpc>
              <a:spcBef>
                <a:spcPts val="0"/>
              </a:spcBef>
              <a:spcAft>
                <a:spcPts val="0"/>
              </a:spcAft>
              <a:buClr>
                <a:srgbClr val="FFFFFF"/>
              </a:buClr>
              <a:buSzPts val="1400"/>
              <a:buFont typeface="Roboto"/>
              <a:buNone/>
            </a:pPr>
            <a:r>
              <a:t/>
            </a:r>
            <a:endParaRPr b="0" i="0" sz="1400" u="none" cap="none" strike="noStrike">
              <a:solidFill>
                <a:srgbClr val="000000"/>
              </a:solidFill>
              <a:latin typeface="Arial"/>
              <a:ea typeface="Arial"/>
              <a:cs typeface="Arial"/>
              <a:sym typeface="Arial"/>
            </a:endParaRPr>
          </a:p>
        </p:txBody>
      </p:sp>
      <p:sp>
        <p:nvSpPr>
          <p:cNvPr id="78" name="Google Shape;78;g21c10510c5b_0_2"/>
          <p:cNvSpPr txBox="1"/>
          <p:nvPr/>
        </p:nvSpPr>
        <p:spPr>
          <a:xfrm>
            <a:off x="2677200" y="131025"/>
            <a:ext cx="4946700" cy="400200"/>
          </a:xfrm>
          <a:prstGeom prst="rect">
            <a:avLst/>
          </a:prstGeom>
          <a:noFill/>
          <a:ln>
            <a:noFill/>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chemeClr val="dk1"/>
              </a:buClr>
              <a:buSzPts val="1100"/>
              <a:buFont typeface="Arial"/>
              <a:buNone/>
            </a:pPr>
            <a:r>
              <a:t/>
            </a:r>
            <a:endParaRPr b="0" i="0" sz="10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1" i="0" sz="1000" u="none" cap="none" strike="noStrike">
              <a:solidFill>
                <a:srgbClr val="000000"/>
              </a:solidFill>
              <a:latin typeface="Roboto"/>
              <a:ea typeface="Roboto"/>
              <a:cs typeface="Roboto"/>
              <a:sym typeface="Roboto"/>
            </a:endParaRPr>
          </a:p>
        </p:txBody>
      </p:sp>
      <p:sp>
        <p:nvSpPr>
          <p:cNvPr id="79" name="Google Shape;79;g21c10510c5b_0_2"/>
          <p:cNvSpPr txBox="1"/>
          <p:nvPr/>
        </p:nvSpPr>
        <p:spPr>
          <a:xfrm>
            <a:off x="2677200" y="131025"/>
            <a:ext cx="4946700" cy="3540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Roboto"/>
              <a:ea typeface="Roboto"/>
              <a:cs typeface="Roboto"/>
              <a:sym typeface="Roboto"/>
            </a:endParaRPr>
          </a:p>
        </p:txBody>
      </p:sp>
      <p:sp>
        <p:nvSpPr>
          <p:cNvPr id="80" name="Google Shape;80;g21c10510c5b_0_2"/>
          <p:cNvSpPr txBox="1"/>
          <p:nvPr/>
        </p:nvSpPr>
        <p:spPr>
          <a:xfrm>
            <a:off x="3285525" y="131025"/>
            <a:ext cx="3000000" cy="4002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g21c10510c5b_0_2"/>
          <p:cNvSpPr txBox="1"/>
          <p:nvPr/>
        </p:nvSpPr>
        <p:spPr>
          <a:xfrm>
            <a:off x="2453225" y="13450"/>
            <a:ext cx="5280300" cy="937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100" u="sng">
                <a:solidFill>
                  <a:srgbClr val="326280"/>
                </a:solidFill>
                <a:latin typeface="Roboto"/>
                <a:ea typeface="Roboto"/>
                <a:cs typeface="Roboto"/>
                <a:sym typeface="Roboto"/>
                <a:hlinkClick r:id="rId4">
                  <a:extLst>
                    <a:ext uri="{A12FA001-AC4F-418D-AE19-62706E023703}">
                      <ahyp:hlinkClr val="tx"/>
                    </a:ext>
                  </a:extLst>
                </a:hlinkClick>
              </a:rPr>
              <a:t>Lebanese Army arrests citizens transporting shells and ammunition</a:t>
            </a:r>
            <a:endParaRPr b="1" sz="1100">
              <a:solidFill>
                <a:srgbClr val="326280"/>
              </a:solidFill>
              <a:latin typeface="Roboto"/>
              <a:ea typeface="Roboto"/>
              <a:cs typeface="Roboto"/>
              <a:sym typeface="Roboto"/>
            </a:endParaRPr>
          </a:p>
          <a:p>
            <a:pPr indent="0" lvl="0" marL="0" rtl="0" algn="l">
              <a:spcBef>
                <a:spcPts val="1200"/>
              </a:spcBef>
              <a:spcAft>
                <a:spcPts val="0"/>
              </a:spcAft>
              <a:buNone/>
            </a:pPr>
            <a:r>
              <a:rPr b="1" lang="en-US" sz="1100">
                <a:latin typeface="Roboto"/>
                <a:ea typeface="Roboto"/>
                <a:cs typeface="Roboto"/>
                <a:sym typeface="Roboto"/>
              </a:rPr>
              <a:t>Statement issued by the Army Command - Directorate of Orientation issued on Wednesday, June 11:</a:t>
            </a:r>
            <a:endParaRPr b="1" sz="1100">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On June 10, 2025, as a result of a precise security operation, the Intelligence Directorate in the Chtaura-Zahle area arrested citizens (M.N.) and (H.J.) while transporting a large quantity of shells, rockets, and ammunition in their own vehicle. The aforementioned directorate also raided their homes in the town of Tamnin, Baalbek, and seized a large quantity of weapons, ammunition, and drugs, in addition to counterfeit money.</a:t>
            </a:r>
            <a:endParaRPr sz="1100">
              <a:latin typeface="Roboto"/>
              <a:ea typeface="Roboto"/>
              <a:cs typeface="Roboto"/>
              <a:sym typeface="Roboto"/>
            </a:endParaRPr>
          </a:p>
          <a:p>
            <a:pPr indent="0" lvl="0" marL="0" rtl="0" algn="l">
              <a:spcBef>
                <a:spcPts val="1200"/>
              </a:spcBef>
              <a:spcAft>
                <a:spcPts val="0"/>
              </a:spcAft>
              <a:buNone/>
            </a:pPr>
            <a:r>
              <a:t/>
            </a:r>
            <a:endParaRPr sz="1100">
              <a:latin typeface="Roboto"/>
              <a:ea typeface="Roboto"/>
              <a:cs typeface="Roboto"/>
              <a:sym typeface="Roboto"/>
            </a:endParaRPr>
          </a:p>
          <a:p>
            <a:pPr indent="0" lvl="0" marL="0" rtl="0" algn="l">
              <a:spcBef>
                <a:spcPts val="1200"/>
              </a:spcBef>
              <a:spcAft>
                <a:spcPts val="0"/>
              </a:spcAft>
              <a:buNone/>
            </a:pPr>
            <a:r>
              <a:rPr b="1" lang="en-US" sz="1100" u="sng">
                <a:solidFill>
                  <a:srgbClr val="326280"/>
                </a:solidFill>
                <a:latin typeface="Roboto"/>
                <a:ea typeface="Roboto"/>
                <a:cs typeface="Roboto"/>
                <a:sym typeface="Roboto"/>
                <a:hlinkClick r:id="rId5">
                  <a:extLst>
                    <a:ext uri="{A12FA001-AC4F-418D-AE19-62706E023703}">
                      <ahyp:hlinkClr val="tx"/>
                    </a:ext>
                  </a:extLst>
                </a:hlinkClick>
              </a:rPr>
              <a:t>Israeli soldiers cross blue line in Blida</a:t>
            </a:r>
            <a:endParaRPr b="1" sz="1100">
              <a:solidFill>
                <a:srgbClr val="326280"/>
              </a:solidFill>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More than 50 Israeli soldiers crossed the Blue Line in the Bir Shuaib area in Blida, accompanied by two bulldozers in the early morning hours of Wednesday, June 11. The soldiers conducted a </a:t>
            </a:r>
            <a:r>
              <a:rPr lang="en-US" sz="1100" u="sng">
                <a:solidFill>
                  <a:srgbClr val="326280"/>
                </a:solidFill>
                <a:latin typeface="Roboto"/>
                <a:ea typeface="Roboto"/>
                <a:cs typeface="Roboto"/>
                <a:sym typeface="Roboto"/>
                <a:hlinkClick r:id="rId6">
                  <a:extLst>
                    <a:ext uri="{A12FA001-AC4F-418D-AE19-62706E023703}">
                      <ahyp:hlinkClr val="tx"/>
                    </a:ext>
                  </a:extLst>
                </a:hlinkClick>
              </a:rPr>
              <a:t>bulldozing</a:t>
            </a:r>
            <a:r>
              <a:rPr lang="en-US" sz="1100">
                <a:latin typeface="Roboto"/>
                <a:ea typeface="Roboto"/>
                <a:cs typeface="Roboto"/>
                <a:sym typeface="Roboto"/>
              </a:rPr>
              <a:t> operation after the Lebanese army removed a previous breach from the same area.</a:t>
            </a:r>
            <a:endParaRPr sz="1100">
              <a:latin typeface="Roboto"/>
              <a:ea typeface="Roboto"/>
              <a:cs typeface="Roboto"/>
              <a:sym typeface="Roboto"/>
            </a:endParaRPr>
          </a:p>
          <a:p>
            <a:pPr indent="0" lvl="0" marL="0" rtl="0" algn="l">
              <a:spcBef>
                <a:spcPts val="1200"/>
              </a:spcBef>
              <a:spcAft>
                <a:spcPts val="0"/>
              </a:spcAft>
              <a:buNone/>
            </a:pPr>
            <a:r>
              <a:rPr b="1" lang="en-US" sz="1100" u="sng">
                <a:solidFill>
                  <a:srgbClr val="326280"/>
                </a:solidFill>
                <a:latin typeface="Roboto"/>
                <a:ea typeface="Roboto"/>
                <a:cs typeface="Roboto"/>
                <a:sym typeface="Roboto"/>
                <a:hlinkClick r:id="rId7">
                  <a:extLst>
                    <a:ext uri="{A12FA001-AC4F-418D-AE19-62706E023703}">
                      <ahyp:hlinkClr val="tx"/>
                    </a:ext>
                  </a:extLst>
                </a:hlinkClick>
              </a:rPr>
              <a:t>One citizen killed and three injured in Israeli airstrike on Beit Leef</a:t>
            </a:r>
            <a:endParaRPr b="1" sz="1100">
              <a:solidFill>
                <a:srgbClr val="326280"/>
              </a:solidFill>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An Israeli airstrike fired a </a:t>
            </a:r>
            <a:r>
              <a:rPr lang="en-US" sz="1100" u="sng">
                <a:solidFill>
                  <a:srgbClr val="326280"/>
                </a:solidFill>
                <a:latin typeface="Roboto"/>
                <a:ea typeface="Roboto"/>
                <a:cs typeface="Roboto"/>
                <a:sym typeface="Roboto"/>
                <a:hlinkClick r:id="rId8">
                  <a:extLst>
                    <a:ext uri="{A12FA001-AC4F-418D-AE19-62706E023703}">
                      <ahyp:hlinkClr val="tx"/>
                    </a:ext>
                  </a:extLst>
                </a:hlinkClick>
              </a:rPr>
              <a:t>missile</a:t>
            </a:r>
            <a:r>
              <a:rPr lang="en-US" sz="1100">
                <a:latin typeface="Roboto"/>
                <a:ea typeface="Roboto"/>
                <a:cs typeface="Roboto"/>
                <a:sym typeface="Roboto"/>
              </a:rPr>
              <a:t> at the courtyard of a house in Beit Lif, Bint Jbeil district, which led to the death of one person and the injury of three others.</a:t>
            </a:r>
            <a:endParaRPr sz="1100">
              <a:latin typeface="Roboto"/>
              <a:ea typeface="Roboto"/>
              <a:cs typeface="Roboto"/>
              <a:sym typeface="Roboto"/>
            </a:endParaRPr>
          </a:p>
          <a:p>
            <a:pPr indent="0" lvl="0" marL="0" rtl="0" algn="l">
              <a:spcBef>
                <a:spcPts val="1200"/>
              </a:spcBef>
              <a:spcAft>
                <a:spcPts val="0"/>
              </a:spcAft>
              <a:buNone/>
            </a:pPr>
            <a:r>
              <a:t/>
            </a:r>
            <a:endParaRPr sz="1100">
              <a:latin typeface="Roboto"/>
              <a:ea typeface="Roboto"/>
              <a:cs typeface="Roboto"/>
              <a:sym typeface="Roboto"/>
            </a:endParaRPr>
          </a:p>
          <a:p>
            <a:pPr indent="0" lvl="0" marL="0" rtl="0" algn="l">
              <a:spcBef>
                <a:spcPts val="1200"/>
              </a:spcBef>
              <a:spcAft>
                <a:spcPts val="0"/>
              </a:spcAft>
              <a:buNone/>
            </a:pPr>
            <a:r>
              <a:rPr b="1" lang="en-US" sz="1100" u="sng">
                <a:solidFill>
                  <a:srgbClr val="326280"/>
                </a:solidFill>
                <a:latin typeface="Roboto"/>
                <a:ea typeface="Roboto"/>
                <a:cs typeface="Roboto"/>
                <a:sym typeface="Roboto"/>
                <a:hlinkClick r:id="rId9">
                  <a:extLst>
                    <a:ext uri="{A12FA001-AC4F-418D-AE19-62706E023703}">
                      <ahyp:hlinkClr val="tx"/>
                    </a:ext>
                  </a:extLst>
                </a:hlinkClick>
              </a:rPr>
              <a:t>Israeli airstrikes over border areas </a:t>
            </a:r>
            <a:endParaRPr b="1" sz="1100">
              <a:solidFill>
                <a:srgbClr val="326280"/>
              </a:solidFill>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Three Israeli airstrikes targeted </a:t>
            </a:r>
            <a:r>
              <a:rPr lang="en-US" sz="1100" u="sng">
                <a:solidFill>
                  <a:srgbClr val="326280"/>
                </a:solidFill>
                <a:latin typeface="Roboto"/>
                <a:ea typeface="Roboto"/>
                <a:cs typeface="Roboto"/>
                <a:sym typeface="Roboto"/>
                <a:hlinkClick r:id="rId10">
                  <a:extLst>
                    <a:ext uri="{A12FA001-AC4F-418D-AE19-62706E023703}">
                      <ahyp:hlinkClr val="tx"/>
                    </a:ext>
                  </a:extLst>
                </a:hlinkClick>
              </a:rPr>
              <a:t>Tabna</a:t>
            </a:r>
            <a:r>
              <a:rPr lang="en-US" sz="1100">
                <a:latin typeface="Roboto"/>
                <a:ea typeface="Roboto"/>
                <a:cs typeface="Roboto"/>
                <a:sym typeface="Roboto"/>
              </a:rPr>
              <a:t> and a series of raids were attacking the area between Al-Rayhan and Sajd on Thursday, June 12. Two airstrikes also hit Zghrin in Jabal Al-Rayhan and another airstrike was on the outskirts of Al-Aishiyeh, and three mortar shells attacked the Wadi Al-Asafir area in Al-Khayam.</a:t>
            </a:r>
            <a:endParaRPr sz="1100">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Simultaneously, the Lebanese Army </a:t>
            </a:r>
            <a:r>
              <a:rPr lang="en-US" sz="1100" u="sng">
                <a:solidFill>
                  <a:srgbClr val="326280"/>
                </a:solidFill>
                <a:latin typeface="Roboto"/>
                <a:ea typeface="Roboto"/>
                <a:cs typeface="Roboto"/>
                <a:sym typeface="Roboto"/>
                <a:hlinkClick r:id="rId11">
                  <a:extLst>
                    <a:ext uri="{A12FA001-AC4F-418D-AE19-62706E023703}">
                      <ahyp:hlinkClr val="tx"/>
                    </a:ext>
                  </a:extLst>
                </a:hlinkClick>
              </a:rPr>
              <a:t>removed</a:t>
            </a:r>
            <a:r>
              <a:rPr lang="en-US" sz="1100">
                <a:latin typeface="Roboto"/>
                <a:ea typeface="Roboto"/>
                <a:cs typeface="Roboto"/>
                <a:sym typeface="Roboto"/>
              </a:rPr>
              <a:t> earthen barriers and reopened the Shebaa-Hasbaya roads that Israeli forces had closed.</a:t>
            </a:r>
            <a:endParaRPr sz="1100">
              <a:latin typeface="Roboto"/>
              <a:ea typeface="Roboto"/>
              <a:cs typeface="Roboto"/>
              <a:sym typeface="Roboto"/>
            </a:endParaRPr>
          </a:p>
          <a:p>
            <a:pPr indent="0" lvl="0" marL="0" rtl="0" algn="l">
              <a:spcBef>
                <a:spcPts val="1200"/>
              </a:spcBef>
              <a:spcAft>
                <a:spcPts val="0"/>
              </a:spcAft>
              <a:buNone/>
            </a:pPr>
            <a:r>
              <a:rPr b="1" lang="en-US" sz="1100" u="sng">
                <a:solidFill>
                  <a:srgbClr val="326280"/>
                </a:solidFill>
                <a:latin typeface="Roboto"/>
                <a:ea typeface="Roboto"/>
                <a:cs typeface="Roboto"/>
                <a:sym typeface="Roboto"/>
                <a:hlinkClick r:id="rId12">
                  <a:extLst>
                    <a:ext uri="{A12FA001-AC4F-418D-AE19-62706E023703}">
                      <ahyp:hlinkClr val="tx"/>
                    </a:ext>
                  </a:extLst>
                </a:hlinkClick>
              </a:rPr>
              <a:t>One citizen killed in Nabatieh and another injured in Deir Siryan </a:t>
            </a:r>
            <a:endParaRPr b="1" sz="1100">
              <a:solidFill>
                <a:srgbClr val="326280"/>
              </a:solidFill>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An Israeli drone targeted a motorcycle with a guided missile on the Nabatieh al-Fawqa road and killed one citizen on Thursday, June 12. Another airstrike on a motorcycle in Deir Siryan resulted in one </a:t>
            </a:r>
            <a:r>
              <a:rPr lang="en-US" sz="1100" u="sng">
                <a:solidFill>
                  <a:srgbClr val="326280"/>
                </a:solidFill>
                <a:latin typeface="Roboto"/>
                <a:ea typeface="Roboto"/>
                <a:cs typeface="Roboto"/>
                <a:sym typeface="Roboto"/>
                <a:hlinkClick r:id="rId13">
                  <a:extLst>
                    <a:ext uri="{A12FA001-AC4F-418D-AE19-62706E023703}">
                      <ahyp:hlinkClr val="tx"/>
                    </a:ext>
                  </a:extLst>
                </a:hlinkClick>
              </a:rPr>
              <a:t>injury</a:t>
            </a:r>
            <a:r>
              <a:rPr lang="en-US" sz="1100">
                <a:latin typeface="Roboto"/>
                <a:ea typeface="Roboto"/>
                <a:cs typeface="Roboto"/>
                <a:sym typeface="Roboto"/>
              </a:rPr>
              <a:t>.</a:t>
            </a:r>
            <a:endParaRPr sz="1100">
              <a:latin typeface="Roboto"/>
              <a:ea typeface="Roboto"/>
              <a:cs typeface="Roboto"/>
              <a:sym typeface="Roboto"/>
            </a:endParaRPr>
          </a:p>
          <a:p>
            <a:pPr indent="0" lvl="0" marL="0" rtl="0" algn="l">
              <a:spcBef>
                <a:spcPts val="1200"/>
              </a:spcBef>
              <a:spcAft>
                <a:spcPts val="0"/>
              </a:spcAft>
              <a:buNone/>
            </a:pPr>
            <a:r>
              <a:t/>
            </a:r>
            <a:endParaRPr sz="1100">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rPr b="1" lang="en-US" sz="1100" u="sng">
                <a:solidFill>
                  <a:srgbClr val="326280"/>
                </a:solidFill>
                <a:latin typeface="Roboto"/>
                <a:ea typeface="Roboto"/>
                <a:cs typeface="Roboto"/>
                <a:sym typeface="Roboto"/>
                <a:hlinkClick r:id="rId14">
                  <a:extLst>
                    <a:ext uri="{A12FA001-AC4F-418D-AE19-62706E023703}">
                      <ahyp:hlinkClr val="tx"/>
                    </a:ext>
                  </a:extLst>
                </a:hlinkClick>
              </a:rPr>
              <a:t>Israeli interceptor missiles exploded in border cities</a:t>
            </a:r>
            <a:endParaRPr b="1" sz="1100">
              <a:solidFill>
                <a:srgbClr val="326280"/>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rPr lang="en-US" sz="1100">
                <a:solidFill>
                  <a:schemeClr val="dk1"/>
                </a:solidFill>
                <a:latin typeface="Roboto"/>
                <a:ea typeface="Roboto"/>
                <a:cs typeface="Roboto"/>
                <a:sym typeface="Roboto"/>
              </a:rPr>
              <a:t>Three interceptor missiles exploded over the Matla border area on Friday, June 13, and two others fell on the Hasbani River and over Abel al-Saqi.</a:t>
            </a:r>
            <a:endParaRPr sz="1100">
              <a:latin typeface="Roboto"/>
              <a:ea typeface="Roboto"/>
              <a:cs typeface="Roboto"/>
              <a:sym typeface="Roboto"/>
            </a:endParaRPr>
          </a:p>
          <a:p>
            <a:pPr indent="0" lvl="0" marL="0" rtl="0" algn="l">
              <a:spcBef>
                <a:spcPts val="1200"/>
              </a:spcBef>
              <a:spcAft>
                <a:spcPts val="0"/>
              </a:spcAft>
              <a:buNone/>
            </a:pPr>
            <a:r>
              <a:t/>
            </a:r>
            <a:endParaRPr sz="1100">
              <a:latin typeface="Roboto"/>
              <a:ea typeface="Roboto"/>
              <a:cs typeface="Roboto"/>
              <a:sym typeface="Roboto"/>
            </a:endParaRPr>
          </a:p>
          <a:p>
            <a:pPr indent="0" lvl="0" marL="0" rtl="0" algn="l">
              <a:spcBef>
                <a:spcPts val="1200"/>
              </a:spcBef>
              <a:spcAft>
                <a:spcPts val="0"/>
              </a:spcAft>
              <a:buNone/>
            </a:pPr>
            <a:r>
              <a:t/>
            </a:r>
            <a:endParaRPr sz="1100">
              <a:latin typeface="Roboto"/>
              <a:ea typeface="Roboto"/>
              <a:cs typeface="Roboto"/>
              <a:sym typeface="Roboto"/>
            </a:endParaRPr>
          </a:p>
          <a:p>
            <a:pPr indent="0" lvl="0" marL="0" marR="0" rtl="0" algn="l">
              <a:lnSpc>
                <a:spcPct val="100000"/>
              </a:lnSpc>
              <a:spcBef>
                <a:spcPts val="1200"/>
              </a:spcBef>
              <a:spcAft>
                <a:spcPts val="1200"/>
              </a:spcAft>
              <a:buClr>
                <a:schemeClr val="dk1"/>
              </a:buClr>
              <a:buSzPts val="1100"/>
              <a:buFont typeface="Arial"/>
              <a:buNone/>
            </a:pPr>
            <a:r>
              <a:t/>
            </a:r>
            <a:endParaRPr b="1" sz="1100">
              <a:solidFill>
                <a:schemeClr val="dk1"/>
              </a:solidFill>
              <a:latin typeface="Roboto"/>
              <a:ea typeface="Roboto"/>
              <a:cs typeface="Roboto"/>
              <a:sym typeface="Roboto"/>
            </a:endParaRPr>
          </a:p>
        </p:txBody>
      </p:sp>
      <p:sp>
        <p:nvSpPr>
          <p:cNvPr id="82" name="Google Shape;82;g21c10510c5b_0_2"/>
          <p:cNvSpPr txBox="1"/>
          <p:nvPr/>
        </p:nvSpPr>
        <p:spPr>
          <a:xfrm>
            <a:off x="512949" y="4540000"/>
            <a:ext cx="1533300" cy="4308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326380"/>
              </a:buClr>
              <a:buSzPts val="1100"/>
              <a:buFont typeface="Roboto"/>
              <a:buNone/>
            </a:pPr>
            <a:r>
              <a:rPr b="1" i="0" lang="en-US" sz="1100" u="none" cap="none" strike="noStrike">
                <a:solidFill>
                  <a:srgbClr val="326380"/>
                </a:solidFill>
                <a:latin typeface="Roboto"/>
                <a:ea typeface="Roboto"/>
                <a:cs typeface="Roboto"/>
                <a:sym typeface="Roboto"/>
              </a:rPr>
              <a:t>Thursday</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326380"/>
              </a:buClr>
              <a:buSzPts val="1100"/>
              <a:buFont typeface="Roboto"/>
              <a:buNone/>
            </a:pPr>
            <a:r>
              <a:rPr lang="en-US" sz="1100">
                <a:solidFill>
                  <a:srgbClr val="326380"/>
                </a:solidFill>
                <a:latin typeface="Roboto"/>
                <a:ea typeface="Roboto"/>
                <a:cs typeface="Roboto"/>
                <a:sym typeface="Roboto"/>
              </a:rPr>
              <a:t>13</a:t>
            </a:r>
            <a:r>
              <a:rPr b="0" i="0" lang="en-US" sz="1100" u="none" cap="none" strike="noStrike">
                <a:solidFill>
                  <a:srgbClr val="326380"/>
                </a:solidFill>
                <a:latin typeface="Roboto"/>
                <a:ea typeface="Roboto"/>
                <a:cs typeface="Roboto"/>
                <a:sym typeface="Roboto"/>
              </a:rPr>
              <a:t> June 2025</a:t>
            </a:r>
            <a:endParaRPr b="0" i="0" sz="1400" u="none" cap="none" strike="noStrike">
              <a:solidFill>
                <a:srgbClr val="000000"/>
              </a:solidFill>
              <a:latin typeface="Arial"/>
              <a:ea typeface="Arial"/>
              <a:cs typeface="Arial"/>
              <a:sym typeface="Arial"/>
            </a:endParaRPr>
          </a:p>
        </p:txBody>
      </p:sp>
      <p:sp>
        <p:nvSpPr>
          <p:cNvPr id="83" name="Google Shape;83;g21c10510c5b_0_2"/>
          <p:cNvSpPr/>
          <p:nvPr/>
        </p:nvSpPr>
        <p:spPr>
          <a:xfrm>
            <a:off x="2269923" y="2378331"/>
            <a:ext cx="183600" cy="183600"/>
          </a:xfrm>
          <a:prstGeom prst="ellipse">
            <a:avLst/>
          </a:prstGeom>
          <a:solidFill>
            <a:srgbClr val="40698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Helvetica Neue"/>
              <a:buNone/>
            </a:pPr>
            <a:r>
              <a:t/>
            </a:r>
            <a:endParaRPr b="0" i="0" sz="1800" u="none" cap="none" strike="noStrike">
              <a:solidFill>
                <a:srgbClr val="000000"/>
              </a:solidFill>
              <a:latin typeface="Calibri"/>
              <a:ea typeface="Calibri"/>
              <a:cs typeface="Calibri"/>
              <a:sym typeface="Calibri"/>
            </a:endParaRPr>
          </a:p>
        </p:txBody>
      </p:sp>
      <p:sp>
        <p:nvSpPr>
          <p:cNvPr id="84" name="Google Shape;84;g21c10510c5b_0_2"/>
          <p:cNvSpPr/>
          <p:nvPr/>
        </p:nvSpPr>
        <p:spPr>
          <a:xfrm>
            <a:off x="2269923" y="4663606"/>
            <a:ext cx="183600" cy="183600"/>
          </a:xfrm>
          <a:prstGeom prst="ellipse">
            <a:avLst/>
          </a:prstGeom>
          <a:solidFill>
            <a:srgbClr val="40698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Helvetica Neue"/>
              <a:buNone/>
            </a:pPr>
            <a:r>
              <a:t/>
            </a:r>
            <a:endParaRPr b="0" i="0" sz="1800" u="none" cap="none" strike="noStrike">
              <a:solidFill>
                <a:srgbClr val="000000"/>
              </a:solidFill>
              <a:latin typeface="Calibri"/>
              <a:ea typeface="Calibri"/>
              <a:cs typeface="Calibri"/>
              <a:sym typeface="Calibri"/>
            </a:endParaRPr>
          </a:p>
        </p:txBody>
      </p:sp>
      <p:sp>
        <p:nvSpPr>
          <p:cNvPr id="85" name="Google Shape;85;g21c10510c5b_0_2"/>
          <p:cNvSpPr txBox="1"/>
          <p:nvPr/>
        </p:nvSpPr>
        <p:spPr>
          <a:xfrm>
            <a:off x="550999" y="2206775"/>
            <a:ext cx="1533300" cy="4308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326380"/>
              </a:buClr>
              <a:buSzPts val="1100"/>
              <a:buFont typeface="Roboto"/>
              <a:buNone/>
            </a:pPr>
            <a:r>
              <a:rPr b="1" i="0" lang="en-US" sz="1100" u="none" cap="none" strike="noStrike">
                <a:solidFill>
                  <a:srgbClr val="326380"/>
                </a:solidFill>
                <a:latin typeface="Roboto"/>
                <a:ea typeface="Roboto"/>
                <a:cs typeface="Roboto"/>
                <a:sym typeface="Roboto"/>
              </a:rPr>
              <a:t>Wednesday</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326380"/>
              </a:buClr>
              <a:buSzPts val="1100"/>
              <a:buFont typeface="Roboto"/>
              <a:buNone/>
            </a:pPr>
            <a:r>
              <a:rPr lang="en-US" sz="1100">
                <a:solidFill>
                  <a:srgbClr val="326380"/>
                </a:solidFill>
                <a:latin typeface="Roboto"/>
                <a:ea typeface="Roboto"/>
                <a:cs typeface="Roboto"/>
                <a:sym typeface="Roboto"/>
              </a:rPr>
              <a:t>11</a:t>
            </a:r>
            <a:r>
              <a:rPr b="0" i="0" lang="en-US" sz="1100" u="none" cap="none" strike="noStrike">
                <a:solidFill>
                  <a:srgbClr val="326380"/>
                </a:solidFill>
                <a:latin typeface="Roboto"/>
                <a:ea typeface="Roboto"/>
                <a:cs typeface="Roboto"/>
                <a:sym typeface="Roboto"/>
              </a:rPr>
              <a:t> June 2025</a:t>
            </a:r>
            <a:endParaRPr b="0" i="0" sz="1400" u="none" cap="none" strike="noStrike">
              <a:solidFill>
                <a:srgbClr val="000000"/>
              </a:solidFill>
              <a:latin typeface="Arial"/>
              <a:ea typeface="Arial"/>
              <a:cs typeface="Arial"/>
              <a:sym typeface="Arial"/>
            </a:endParaRPr>
          </a:p>
        </p:txBody>
      </p:sp>
      <p:sp>
        <p:nvSpPr>
          <p:cNvPr id="86" name="Google Shape;86;g21c10510c5b_0_2"/>
          <p:cNvSpPr txBox="1"/>
          <p:nvPr/>
        </p:nvSpPr>
        <p:spPr>
          <a:xfrm>
            <a:off x="512949" y="7494625"/>
            <a:ext cx="1533300" cy="4308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326380"/>
              </a:buClr>
              <a:buSzPts val="1100"/>
              <a:buFont typeface="Roboto"/>
              <a:buNone/>
            </a:pPr>
            <a:r>
              <a:rPr b="1" i="0" lang="en-US" sz="1100" u="none" cap="none" strike="noStrike">
                <a:solidFill>
                  <a:srgbClr val="326380"/>
                </a:solidFill>
                <a:latin typeface="Roboto"/>
                <a:ea typeface="Roboto"/>
                <a:cs typeface="Roboto"/>
                <a:sym typeface="Roboto"/>
              </a:rPr>
              <a:t>Friday</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326380"/>
              </a:buClr>
              <a:buSzPts val="1100"/>
              <a:buFont typeface="Roboto"/>
              <a:buNone/>
            </a:pPr>
            <a:r>
              <a:rPr lang="en-US" sz="1100">
                <a:solidFill>
                  <a:srgbClr val="326380"/>
                </a:solidFill>
                <a:latin typeface="Roboto"/>
                <a:ea typeface="Roboto"/>
                <a:cs typeface="Roboto"/>
                <a:sym typeface="Roboto"/>
              </a:rPr>
              <a:t>14</a:t>
            </a:r>
            <a:r>
              <a:rPr b="0" i="0" lang="en-US" sz="1100" u="none" cap="none" strike="noStrike">
                <a:solidFill>
                  <a:srgbClr val="326380"/>
                </a:solidFill>
                <a:latin typeface="Roboto"/>
                <a:ea typeface="Roboto"/>
                <a:cs typeface="Roboto"/>
                <a:sym typeface="Roboto"/>
              </a:rPr>
              <a:t> June 2025</a:t>
            </a:r>
            <a:endParaRPr b="0" i="0" sz="1400" u="none" cap="none" strike="noStrike">
              <a:solidFill>
                <a:srgbClr val="000000"/>
              </a:solidFill>
              <a:latin typeface="Arial"/>
              <a:ea typeface="Arial"/>
              <a:cs typeface="Arial"/>
              <a:sym typeface="Arial"/>
            </a:endParaRPr>
          </a:p>
        </p:txBody>
      </p:sp>
      <p:sp>
        <p:nvSpPr>
          <p:cNvPr id="87" name="Google Shape;87;g21c10510c5b_0_2"/>
          <p:cNvSpPr/>
          <p:nvPr/>
        </p:nvSpPr>
        <p:spPr>
          <a:xfrm>
            <a:off x="2269923" y="7618231"/>
            <a:ext cx="183600" cy="183600"/>
          </a:xfrm>
          <a:prstGeom prst="ellipse">
            <a:avLst/>
          </a:prstGeom>
          <a:solidFill>
            <a:srgbClr val="40698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Helvetica Neue"/>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cxnSp>
        <p:nvCxnSpPr>
          <p:cNvPr id="92" name="Google Shape;92;g35a80f7b548_0_31"/>
          <p:cNvCxnSpPr/>
          <p:nvPr/>
        </p:nvCxnSpPr>
        <p:spPr>
          <a:xfrm>
            <a:off x="2361725" y="-15225"/>
            <a:ext cx="0" cy="10148100"/>
          </a:xfrm>
          <a:prstGeom prst="straightConnector1">
            <a:avLst/>
          </a:prstGeom>
          <a:noFill/>
          <a:ln cap="flat" cmpd="sng" w="9525">
            <a:solidFill>
              <a:srgbClr val="406984"/>
            </a:solidFill>
            <a:prstDash val="solid"/>
            <a:miter lim="8000"/>
            <a:headEnd len="sm" w="sm" type="none"/>
            <a:tailEnd len="sm" w="sm" type="none"/>
          </a:ln>
        </p:spPr>
      </p:cxnSp>
      <p:pic>
        <p:nvPicPr>
          <p:cNvPr descr="Picture 50" id="93" name="Google Shape;93;g35a80f7b548_0_31"/>
          <p:cNvPicPr preferRelativeResize="0"/>
          <p:nvPr/>
        </p:nvPicPr>
        <p:blipFill rotWithShape="1">
          <a:blip r:embed="rId3">
            <a:alphaModFix amt="58999"/>
          </a:blip>
          <a:srcRect b="0" l="0" r="0" t="10504"/>
          <a:stretch/>
        </p:blipFill>
        <p:spPr>
          <a:xfrm>
            <a:off x="2456964" y="230963"/>
            <a:ext cx="5173174" cy="6225000"/>
          </a:xfrm>
          <a:prstGeom prst="rect">
            <a:avLst/>
          </a:prstGeom>
          <a:noFill/>
          <a:ln>
            <a:noFill/>
          </a:ln>
          <a:effectLst>
            <a:outerShdw blurRad="50800" rotWithShape="0" dir="5400000" dist="50800">
              <a:srgbClr val="000000">
                <a:alpha val="0"/>
              </a:srgbClr>
            </a:outerShdw>
          </a:effectLst>
        </p:spPr>
      </p:pic>
      <p:sp>
        <p:nvSpPr>
          <p:cNvPr id="94" name="Google Shape;94;g35a80f7b548_0_31"/>
          <p:cNvSpPr txBox="1"/>
          <p:nvPr/>
        </p:nvSpPr>
        <p:spPr>
          <a:xfrm>
            <a:off x="610482" y="6148175"/>
            <a:ext cx="1656000" cy="307800"/>
          </a:xfrm>
          <a:prstGeom prst="rect">
            <a:avLst/>
          </a:prstGeom>
          <a:noFill/>
          <a:ln>
            <a:noFill/>
          </a:ln>
        </p:spPr>
        <p:txBody>
          <a:bodyPr anchorCtr="0" anchor="t" bIns="45700" lIns="45700" spcFirstLastPara="1" rIns="45700" wrap="square" tIns="45700">
            <a:spAutoFit/>
          </a:bodyPr>
          <a:lstStyle/>
          <a:p>
            <a:pPr indent="0" lvl="0" marL="0" marR="0" rtl="0" algn="just">
              <a:lnSpc>
                <a:spcPct val="107000"/>
              </a:lnSpc>
              <a:spcBef>
                <a:spcPts val="0"/>
              </a:spcBef>
              <a:spcAft>
                <a:spcPts val="0"/>
              </a:spcAft>
              <a:buClr>
                <a:srgbClr val="FFFFFF"/>
              </a:buClr>
              <a:buSzPts val="1400"/>
              <a:buFont typeface="Roboto"/>
              <a:buNone/>
            </a:pPr>
            <a:r>
              <a:t/>
            </a:r>
            <a:endParaRPr b="0" i="0" sz="1400" u="none" cap="none" strike="noStrike">
              <a:solidFill>
                <a:srgbClr val="000000"/>
              </a:solidFill>
              <a:latin typeface="Arial"/>
              <a:ea typeface="Arial"/>
              <a:cs typeface="Arial"/>
              <a:sym typeface="Arial"/>
            </a:endParaRPr>
          </a:p>
        </p:txBody>
      </p:sp>
      <p:sp>
        <p:nvSpPr>
          <p:cNvPr id="95" name="Google Shape;95;g35a80f7b548_0_31"/>
          <p:cNvSpPr txBox="1"/>
          <p:nvPr/>
        </p:nvSpPr>
        <p:spPr>
          <a:xfrm>
            <a:off x="2677200" y="131025"/>
            <a:ext cx="4946700" cy="400200"/>
          </a:xfrm>
          <a:prstGeom prst="rect">
            <a:avLst/>
          </a:prstGeom>
          <a:noFill/>
          <a:ln>
            <a:noFill/>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chemeClr val="dk1"/>
              </a:buClr>
              <a:buSzPts val="1100"/>
              <a:buFont typeface="Arial"/>
              <a:buNone/>
            </a:pPr>
            <a:r>
              <a:t/>
            </a:r>
            <a:endParaRPr b="0" i="0" sz="10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1" i="0" sz="1000" u="none" cap="none" strike="noStrike">
              <a:solidFill>
                <a:srgbClr val="000000"/>
              </a:solidFill>
              <a:latin typeface="Roboto"/>
              <a:ea typeface="Roboto"/>
              <a:cs typeface="Roboto"/>
              <a:sym typeface="Roboto"/>
            </a:endParaRPr>
          </a:p>
        </p:txBody>
      </p:sp>
      <p:sp>
        <p:nvSpPr>
          <p:cNvPr id="96" name="Google Shape;96;g35a80f7b548_0_31"/>
          <p:cNvSpPr txBox="1"/>
          <p:nvPr/>
        </p:nvSpPr>
        <p:spPr>
          <a:xfrm>
            <a:off x="2677200" y="131025"/>
            <a:ext cx="4946700" cy="3540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Roboto"/>
              <a:ea typeface="Roboto"/>
              <a:cs typeface="Roboto"/>
              <a:sym typeface="Roboto"/>
            </a:endParaRPr>
          </a:p>
        </p:txBody>
      </p:sp>
      <p:sp>
        <p:nvSpPr>
          <p:cNvPr id="97" name="Google Shape;97;g35a80f7b548_0_31"/>
          <p:cNvSpPr txBox="1"/>
          <p:nvPr/>
        </p:nvSpPr>
        <p:spPr>
          <a:xfrm>
            <a:off x="3285525" y="131025"/>
            <a:ext cx="3000000" cy="4002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g35a80f7b548_0_31"/>
          <p:cNvSpPr txBox="1"/>
          <p:nvPr/>
        </p:nvSpPr>
        <p:spPr>
          <a:xfrm>
            <a:off x="2453225" y="13450"/>
            <a:ext cx="5280300" cy="51255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0"/>
              </a:spcAft>
              <a:buClr>
                <a:schemeClr val="dk1"/>
              </a:buClr>
              <a:buSzPts val="1100"/>
              <a:buFont typeface="Arial"/>
              <a:buNone/>
            </a:pPr>
            <a:r>
              <a:rPr b="1" lang="en-US" sz="1100" u="sng">
                <a:solidFill>
                  <a:srgbClr val="326280"/>
                </a:solidFill>
                <a:latin typeface="Roboto"/>
                <a:ea typeface="Roboto"/>
                <a:cs typeface="Roboto"/>
                <a:sym typeface="Roboto"/>
                <a:hlinkClick r:id="rId4">
                  <a:extLst>
                    <a:ext uri="{A12FA001-AC4F-418D-AE19-62706E023703}">
                      <ahyp:hlinkClr val="tx"/>
                    </a:ext>
                  </a:extLst>
                </a:hlinkClick>
              </a:rPr>
              <a:t>Seven injured in airstrike on Beit Leef</a:t>
            </a:r>
            <a:r>
              <a:rPr b="1" lang="en-US" sz="1100">
                <a:solidFill>
                  <a:srgbClr val="326280"/>
                </a:solidFill>
              </a:rPr>
              <a:t> </a:t>
            </a:r>
            <a:endParaRPr b="1" sz="1100">
              <a:solidFill>
                <a:srgbClr val="326280"/>
              </a:solidFill>
            </a:endParaRPr>
          </a:p>
          <a:p>
            <a:pPr indent="0" lvl="0" marL="0" rtl="0" algn="l">
              <a:spcBef>
                <a:spcPts val="1200"/>
              </a:spcBef>
              <a:spcAft>
                <a:spcPts val="0"/>
              </a:spcAft>
              <a:buClr>
                <a:schemeClr val="dk1"/>
              </a:buClr>
              <a:buSzPts val="1100"/>
              <a:buFont typeface="Arial"/>
              <a:buNone/>
            </a:pPr>
            <a:r>
              <a:rPr lang="en-US" sz="1100">
                <a:solidFill>
                  <a:schemeClr val="dk1"/>
                </a:solidFill>
                <a:latin typeface="Roboto"/>
                <a:ea typeface="Roboto"/>
                <a:cs typeface="Roboto"/>
                <a:sym typeface="Roboto"/>
              </a:rPr>
              <a:t>An Israeli airstrike </a:t>
            </a:r>
            <a:r>
              <a:rPr lang="en-US" sz="1100" u="sng">
                <a:solidFill>
                  <a:srgbClr val="326280"/>
                </a:solidFill>
                <a:latin typeface="Roboto"/>
                <a:ea typeface="Roboto"/>
                <a:cs typeface="Roboto"/>
                <a:sym typeface="Roboto"/>
                <a:hlinkClick r:id="rId5">
                  <a:extLst>
                    <a:ext uri="{A12FA001-AC4F-418D-AE19-62706E023703}">
                      <ahyp:hlinkClr val="tx"/>
                    </a:ext>
                  </a:extLst>
                </a:hlinkClick>
              </a:rPr>
              <a:t>targeted</a:t>
            </a:r>
            <a:r>
              <a:rPr lang="en-US" sz="1100">
                <a:solidFill>
                  <a:schemeClr val="dk1"/>
                </a:solidFill>
                <a:latin typeface="Roboto"/>
                <a:ea typeface="Roboto"/>
                <a:cs typeface="Roboto"/>
                <a:sym typeface="Roboto"/>
              </a:rPr>
              <a:t> Beit Lif with two rockets and injured seven citizens on Saturday, June 14. Another citizen survived a </a:t>
            </a:r>
            <a:r>
              <a:rPr lang="en-US" sz="1100" u="sng">
                <a:solidFill>
                  <a:srgbClr val="326280"/>
                </a:solidFill>
                <a:latin typeface="Roboto"/>
                <a:ea typeface="Roboto"/>
                <a:cs typeface="Roboto"/>
                <a:sym typeface="Roboto"/>
                <a:hlinkClick r:id="rId6">
                  <a:extLst>
                    <a:ext uri="{A12FA001-AC4F-418D-AE19-62706E023703}">
                      <ahyp:hlinkClr val="tx"/>
                    </a:ext>
                  </a:extLst>
                </a:hlinkClick>
              </a:rPr>
              <a:t>soundbomb</a:t>
            </a:r>
            <a:r>
              <a:rPr lang="en-US" sz="1100">
                <a:solidFill>
                  <a:schemeClr val="dk1"/>
                </a:solidFill>
                <a:latin typeface="Roboto"/>
                <a:ea typeface="Roboto"/>
                <a:cs typeface="Roboto"/>
                <a:sym typeface="Roboto"/>
              </a:rPr>
              <a:t> thrown in his vicinity in Kfarkila. </a:t>
            </a:r>
            <a:endParaRPr sz="1100">
              <a:solidFill>
                <a:schemeClr val="dk1"/>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rPr lang="en-US" sz="1100">
                <a:solidFill>
                  <a:schemeClr val="dk1"/>
                </a:solidFill>
                <a:latin typeface="Roboto"/>
                <a:ea typeface="Roboto"/>
                <a:cs typeface="Roboto"/>
                <a:sym typeface="Roboto"/>
              </a:rPr>
              <a:t>Simultaneously, flash bombs were fired over Aita al-Shaab and a </a:t>
            </a:r>
            <a:r>
              <a:rPr lang="en-US" sz="1100" u="sng">
                <a:solidFill>
                  <a:srgbClr val="326280"/>
                </a:solidFill>
                <a:latin typeface="Roboto"/>
                <a:ea typeface="Roboto"/>
                <a:cs typeface="Roboto"/>
                <a:sym typeface="Roboto"/>
                <a:hlinkClick r:id="rId7">
                  <a:extLst>
                    <a:ext uri="{A12FA001-AC4F-418D-AE19-62706E023703}">
                      <ahyp:hlinkClr val="tx"/>
                    </a:ext>
                  </a:extLst>
                </a:hlinkClick>
              </a:rPr>
              <a:t>soundbomb</a:t>
            </a:r>
            <a:r>
              <a:rPr lang="en-US" sz="1100">
                <a:solidFill>
                  <a:schemeClr val="dk1"/>
                </a:solidFill>
                <a:latin typeface="Roboto"/>
                <a:ea typeface="Roboto"/>
                <a:cs typeface="Roboto"/>
                <a:sym typeface="Roboto"/>
              </a:rPr>
              <a:t> was thrown in Hawra between Kfarkila and Deir Mimas.</a:t>
            </a:r>
            <a:endParaRPr sz="1100">
              <a:solidFill>
                <a:schemeClr val="dk1"/>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rPr b="1" lang="en-US" sz="1100" u="sng">
                <a:solidFill>
                  <a:srgbClr val="326280"/>
                </a:solidFill>
                <a:latin typeface="Roboto"/>
                <a:ea typeface="Roboto"/>
                <a:cs typeface="Roboto"/>
                <a:sym typeface="Roboto"/>
                <a:hlinkClick r:id="rId8">
                  <a:extLst>
                    <a:ext uri="{A12FA001-AC4F-418D-AE19-62706E023703}">
                      <ahyp:hlinkClr val="tx"/>
                    </a:ext>
                  </a:extLst>
                </a:hlinkClick>
              </a:rPr>
              <a:t>Ministry of Agriculture follows environmental violation in Koura</a:t>
            </a:r>
            <a:endParaRPr b="1" sz="1100">
              <a:solidFill>
                <a:srgbClr val="326280"/>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rPr b="1" lang="en-US" sz="1100">
                <a:solidFill>
                  <a:schemeClr val="dk1"/>
                </a:solidFill>
                <a:latin typeface="Roboto"/>
                <a:ea typeface="Roboto"/>
                <a:cs typeface="Roboto"/>
                <a:sym typeface="Roboto"/>
              </a:rPr>
              <a:t>Statement issued by the Army Command - Directorate of Orientation issued on Wednesday, June 11:</a:t>
            </a:r>
            <a:endParaRPr sz="1100">
              <a:solidFill>
                <a:schemeClr val="dk1"/>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rPr lang="en-US" sz="1100">
                <a:solidFill>
                  <a:schemeClr val="dk1"/>
                </a:solidFill>
                <a:latin typeface="Roboto"/>
                <a:ea typeface="Roboto"/>
                <a:cs typeface="Roboto"/>
                <a:sym typeface="Roboto"/>
              </a:rPr>
              <a:t>The Ministry of Agriculture detected a serious environmental violation in the Bchemzine area of ​​Koura District. This violation involved the encroachment and cutting down of ancient sapwood trees without any legal license. [...]</a:t>
            </a:r>
            <a:endParaRPr sz="1100">
              <a:solidFill>
                <a:schemeClr val="dk1"/>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rPr lang="en-US" sz="1100">
                <a:solidFill>
                  <a:schemeClr val="dk1"/>
                </a:solidFill>
                <a:latin typeface="Roboto"/>
                <a:ea typeface="Roboto"/>
                <a:cs typeface="Roboto"/>
                <a:sym typeface="Roboto"/>
              </a:rPr>
              <a:t>The inspection revealed the extent of the extensive damage to the forest cover, as tannin trees are a rare and long-lived species that play a pivotal role in maintaining ecological balance and biodiversity in Lebanon's mountainous regions.</a:t>
            </a:r>
            <a:endParaRPr sz="1100">
              <a:solidFill>
                <a:schemeClr val="dk1"/>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rPr b="1" lang="en-US" sz="1100" u="sng">
                <a:solidFill>
                  <a:srgbClr val="326280"/>
                </a:solidFill>
                <a:latin typeface="Roboto"/>
                <a:ea typeface="Roboto"/>
                <a:cs typeface="Roboto"/>
                <a:sym typeface="Roboto"/>
                <a:hlinkClick r:id="rId9">
                  <a:extLst>
                    <a:ext uri="{A12FA001-AC4F-418D-AE19-62706E023703}">
                      <ahyp:hlinkClr val="tx"/>
                    </a:ext>
                  </a:extLst>
                </a:hlinkClick>
              </a:rPr>
              <a:t>Israeli forces conduct combing operations and drop mortar shells</a:t>
            </a:r>
            <a:endParaRPr b="1" sz="1100">
              <a:solidFill>
                <a:srgbClr val="326280"/>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rPr lang="en-US" sz="1100">
                <a:solidFill>
                  <a:schemeClr val="dk1"/>
                </a:solidFill>
                <a:latin typeface="Roboto"/>
                <a:ea typeface="Roboto"/>
                <a:cs typeface="Roboto"/>
                <a:sym typeface="Roboto"/>
              </a:rPr>
              <a:t>Israeli forces conducted a combing operation in Ras al-Naqoura area with heavy weapons, and opened fire toward Wadi Qatmoun, east of Rmeish on Sunday, June 15. Forces also targeted the outskirts of Aita al-Shaab with </a:t>
            </a:r>
            <a:r>
              <a:rPr lang="en-US" sz="1100" u="sng">
                <a:solidFill>
                  <a:srgbClr val="326280"/>
                </a:solidFill>
                <a:latin typeface="Roboto"/>
                <a:ea typeface="Roboto"/>
                <a:cs typeface="Roboto"/>
                <a:sym typeface="Roboto"/>
                <a:hlinkClick r:id="rId10">
                  <a:extLst>
                    <a:ext uri="{A12FA001-AC4F-418D-AE19-62706E023703}">
                      <ahyp:hlinkClr val="tx"/>
                    </a:ext>
                  </a:extLst>
                </a:hlinkClick>
              </a:rPr>
              <a:t>mortar shells</a:t>
            </a:r>
            <a:r>
              <a:rPr lang="en-US" sz="1100">
                <a:solidFill>
                  <a:schemeClr val="dk1"/>
                </a:solidFill>
                <a:latin typeface="Roboto"/>
                <a:ea typeface="Roboto"/>
                <a:cs typeface="Roboto"/>
                <a:sym typeface="Roboto"/>
              </a:rPr>
              <a:t>.</a:t>
            </a:r>
            <a:endParaRPr sz="1100">
              <a:solidFill>
                <a:schemeClr val="dk1"/>
              </a:solidFill>
              <a:latin typeface="Roboto"/>
              <a:ea typeface="Roboto"/>
              <a:cs typeface="Roboto"/>
              <a:sym typeface="Roboto"/>
            </a:endParaRPr>
          </a:p>
          <a:p>
            <a:pPr indent="0" lvl="0" marL="0" rtl="0" algn="l">
              <a:spcBef>
                <a:spcPts val="1200"/>
              </a:spcBef>
              <a:spcAft>
                <a:spcPts val="1200"/>
              </a:spcAft>
              <a:buClr>
                <a:schemeClr val="dk1"/>
              </a:buClr>
              <a:buSzPts val="1100"/>
              <a:buFont typeface="Arial"/>
              <a:buNone/>
            </a:pPr>
            <a:r>
              <a:rPr lang="en-US" sz="1100">
                <a:solidFill>
                  <a:schemeClr val="dk1"/>
                </a:solidFill>
                <a:latin typeface="Roboto"/>
                <a:ea typeface="Roboto"/>
                <a:cs typeface="Roboto"/>
                <a:sym typeface="Roboto"/>
              </a:rPr>
              <a:t>Simultaneously, the Lebanese Army captured an Israeli </a:t>
            </a:r>
            <a:r>
              <a:rPr lang="en-US" sz="1100" u="sng">
                <a:solidFill>
                  <a:srgbClr val="326280"/>
                </a:solidFill>
                <a:latin typeface="Roboto"/>
                <a:ea typeface="Roboto"/>
                <a:cs typeface="Roboto"/>
                <a:sym typeface="Roboto"/>
                <a:hlinkClick r:id="rId11">
                  <a:extLst>
                    <a:ext uri="{A12FA001-AC4F-418D-AE19-62706E023703}">
                      <ahyp:hlinkClr val="tx"/>
                    </a:ext>
                  </a:extLst>
                </a:hlinkClick>
              </a:rPr>
              <a:t>drone</a:t>
            </a:r>
            <a:r>
              <a:rPr lang="en-US" sz="1100">
                <a:solidFill>
                  <a:schemeClr val="dk1"/>
                </a:solidFill>
                <a:latin typeface="Roboto"/>
                <a:ea typeface="Roboto"/>
                <a:cs typeface="Roboto"/>
                <a:sym typeface="Roboto"/>
              </a:rPr>
              <a:t> that fell on the outskirts of Mays al-Jabal in Bint Jbeil.</a:t>
            </a:r>
            <a:endParaRPr b="1" sz="1100">
              <a:solidFill>
                <a:schemeClr val="dk1"/>
              </a:solidFill>
              <a:latin typeface="Roboto"/>
              <a:ea typeface="Roboto"/>
              <a:cs typeface="Roboto"/>
              <a:sym typeface="Roboto"/>
            </a:endParaRPr>
          </a:p>
        </p:txBody>
      </p:sp>
      <p:sp>
        <p:nvSpPr>
          <p:cNvPr id="99" name="Google Shape;99;g35a80f7b548_0_31"/>
          <p:cNvSpPr txBox="1"/>
          <p:nvPr/>
        </p:nvSpPr>
        <p:spPr>
          <a:xfrm>
            <a:off x="610479" y="100200"/>
            <a:ext cx="1504500" cy="6003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326380"/>
              </a:buClr>
              <a:buSzPts val="1100"/>
              <a:buFont typeface="Roboto"/>
              <a:buNone/>
            </a:pPr>
            <a:r>
              <a:rPr b="1" i="0" lang="en-US" sz="1100" u="none" cap="none" strike="noStrike">
                <a:solidFill>
                  <a:srgbClr val="326380"/>
                </a:solidFill>
                <a:latin typeface="Roboto"/>
                <a:ea typeface="Roboto"/>
                <a:cs typeface="Roboto"/>
                <a:sym typeface="Roboto"/>
              </a:rPr>
              <a:t>Saturday and Sunday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326380"/>
              </a:buClr>
              <a:buSzPts val="1100"/>
              <a:buFont typeface="Roboto"/>
              <a:buNone/>
            </a:pPr>
            <a:r>
              <a:rPr lang="en-US" sz="1100">
                <a:solidFill>
                  <a:srgbClr val="326380"/>
                </a:solidFill>
                <a:latin typeface="Roboto"/>
                <a:ea typeface="Roboto"/>
                <a:cs typeface="Roboto"/>
                <a:sym typeface="Roboto"/>
              </a:rPr>
              <a:t>14</a:t>
            </a:r>
            <a:r>
              <a:rPr b="0" i="0" lang="en-US" sz="1100" u="none" cap="none" strike="noStrike">
                <a:solidFill>
                  <a:srgbClr val="326380"/>
                </a:solidFill>
                <a:latin typeface="Roboto"/>
                <a:ea typeface="Roboto"/>
                <a:cs typeface="Roboto"/>
                <a:sym typeface="Roboto"/>
              </a:rPr>
              <a:t> and </a:t>
            </a:r>
            <a:r>
              <a:rPr lang="en-US" sz="1100">
                <a:solidFill>
                  <a:srgbClr val="326380"/>
                </a:solidFill>
                <a:latin typeface="Roboto"/>
                <a:ea typeface="Roboto"/>
                <a:cs typeface="Roboto"/>
                <a:sym typeface="Roboto"/>
              </a:rPr>
              <a:t>15</a:t>
            </a:r>
            <a:r>
              <a:rPr b="0" i="0" lang="en-US" sz="1100" u="none" cap="none" strike="noStrike">
                <a:solidFill>
                  <a:srgbClr val="326380"/>
                </a:solidFill>
                <a:latin typeface="Roboto"/>
                <a:ea typeface="Roboto"/>
                <a:cs typeface="Roboto"/>
                <a:sym typeface="Roboto"/>
              </a:rPr>
              <a:t> June</a:t>
            </a:r>
            <a:endParaRPr b="0" i="0" sz="1100" u="none" cap="none" strike="noStrike">
              <a:solidFill>
                <a:srgbClr val="326380"/>
              </a:solidFill>
              <a:latin typeface="Roboto"/>
              <a:ea typeface="Roboto"/>
              <a:cs typeface="Roboto"/>
              <a:sym typeface="Roboto"/>
            </a:endParaRPr>
          </a:p>
          <a:p>
            <a:pPr indent="0" lvl="0" marL="0" marR="0" rtl="0" algn="l">
              <a:lnSpc>
                <a:spcPct val="100000"/>
              </a:lnSpc>
              <a:spcBef>
                <a:spcPts val="0"/>
              </a:spcBef>
              <a:spcAft>
                <a:spcPts val="0"/>
              </a:spcAft>
              <a:buClr>
                <a:srgbClr val="326380"/>
              </a:buClr>
              <a:buSzPts val="1100"/>
              <a:buFont typeface="Roboto"/>
              <a:buNone/>
            </a:pPr>
            <a:r>
              <a:rPr b="0" i="0" lang="en-US" sz="1100" u="none" cap="none" strike="noStrike">
                <a:solidFill>
                  <a:srgbClr val="326380"/>
                </a:solidFill>
                <a:latin typeface="Roboto"/>
                <a:ea typeface="Roboto"/>
                <a:cs typeface="Roboto"/>
                <a:sym typeface="Roboto"/>
              </a:rPr>
              <a:t>2025</a:t>
            </a:r>
            <a:endParaRPr b="0" i="0" sz="1400" u="none" cap="none" strike="noStrike">
              <a:solidFill>
                <a:srgbClr val="000000"/>
              </a:solidFill>
              <a:latin typeface="Arial"/>
              <a:ea typeface="Arial"/>
              <a:cs typeface="Arial"/>
              <a:sym typeface="Arial"/>
            </a:endParaRPr>
          </a:p>
        </p:txBody>
      </p:sp>
      <p:sp>
        <p:nvSpPr>
          <p:cNvPr id="100" name="Google Shape;100;g35a80f7b548_0_31"/>
          <p:cNvSpPr/>
          <p:nvPr/>
        </p:nvSpPr>
        <p:spPr>
          <a:xfrm>
            <a:off x="2269923" y="131031"/>
            <a:ext cx="183600" cy="183600"/>
          </a:xfrm>
          <a:prstGeom prst="ellipse">
            <a:avLst/>
          </a:prstGeom>
          <a:solidFill>
            <a:srgbClr val="40698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Helvetica Neue"/>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g265c9df606f_0_6"/>
          <p:cNvPicPr preferRelativeResize="0"/>
          <p:nvPr/>
        </p:nvPicPr>
        <p:blipFill rotWithShape="1">
          <a:blip r:embed="rId3">
            <a:alphaModFix/>
          </a:blip>
          <a:srcRect b="12662" l="0" r="0" t="70614"/>
          <a:stretch/>
        </p:blipFill>
        <p:spPr>
          <a:xfrm rot="-5400000">
            <a:off x="-1143512" y="1131463"/>
            <a:ext cx="10084224" cy="7797200"/>
          </a:xfrm>
          <a:prstGeom prst="rect">
            <a:avLst/>
          </a:prstGeom>
          <a:noFill/>
          <a:ln>
            <a:noFill/>
          </a:ln>
        </p:spPr>
      </p:pic>
      <p:sp>
        <p:nvSpPr>
          <p:cNvPr id="106" name="Google Shape;106;g265c9df606f_0_6"/>
          <p:cNvSpPr txBox="1"/>
          <p:nvPr/>
        </p:nvSpPr>
        <p:spPr>
          <a:xfrm>
            <a:off x="797450" y="575925"/>
            <a:ext cx="5493600" cy="985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rgbClr val="FFFFFF"/>
                </a:solidFill>
                <a:latin typeface="Montserrat"/>
                <a:ea typeface="Montserrat"/>
                <a:cs typeface="Montserrat"/>
                <a:sym typeface="Montserrat"/>
              </a:rPr>
              <a:t>REPORTING A VIOLATION OF HUMAN RIGHTS TO CLDH</a:t>
            </a:r>
            <a:endParaRPr b="0" i="0" sz="2600" u="none" cap="none" strike="noStrike">
              <a:solidFill>
                <a:srgbClr val="000000"/>
              </a:solidFill>
              <a:latin typeface="Montserrat"/>
              <a:ea typeface="Montserrat"/>
              <a:cs typeface="Montserrat"/>
              <a:sym typeface="Montserrat"/>
            </a:endParaRPr>
          </a:p>
        </p:txBody>
      </p:sp>
      <p:sp>
        <p:nvSpPr>
          <p:cNvPr id="107" name="Google Shape;107;g265c9df606f_0_6"/>
          <p:cNvSpPr txBox="1"/>
          <p:nvPr/>
        </p:nvSpPr>
        <p:spPr>
          <a:xfrm>
            <a:off x="797450" y="1627025"/>
            <a:ext cx="5838000" cy="14160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Clr>
                <a:srgbClr val="000000"/>
              </a:buClr>
              <a:buSzPts val="1400"/>
              <a:buFont typeface="Arial"/>
              <a:buNone/>
            </a:pPr>
            <a:r>
              <a:rPr b="0" i="0" lang="en-US" sz="1400" u="none" cap="none" strike="noStrike">
                <a:solidFill>
                  <a:srgbClr val="FFFFFF"/>
                </a:solidFill>
                <a:latin typeface="Montserrat"/>
                <a:ea typeface="Montserrat"/>
                <a:cs typeface="Montserrat"/>
                <a:sym typeface="Montserrat"/>
              </a:rPr>
              <a:t>If you wish to report an incident that may potentially constitute a violation of human rights, kindly send an email to the following address: </a:t>
            </a:r>
            <a:r>
              <a:rPr b="1" i="0" lang="en-US" sz="1400" u="sng" cap="none" strike="noStrike">
                <a:solidFill>
                  <a:schemeClr val="lt1"/>
                </a:solidFill>
                <a:latin typeface="Montserrat"/>
                <a:ea typeface="Montserrat"/>
                <a:cs typeface="Montserrat"/>
                <a:sym typeface="Montserrat"/>
                <a:hlinkClick r:id="rId4">
                  <a:extLst>
                    <a:ext uri="{A12FA001-AC4F-418D-AE19-62706E023703}">
                      <ahyp:hlinkClr val="tx"/>
                    </a:ext>
                  </a:extLst>
                </a:hlinkClick>
              </a:rPr>
              <a:t>violations@cldh-lebanon.org</a:t>
            </a:r>
            <a:endParaRPr b="1" i="0" sz="1400" u="none" cap="none" strike="noStrike">
              <a:solidFill>
                <a:schemeClr val="lt1"/>
              </a:solidFill>
              <a:latin typeface="Montserrat"/>
              <a:ea typeface="Montserrat"/>
              <a:cs typeface="Montserrat"/>
              <a:sym typeface="Montserrat"/>
            </a:endParaRPr>
          </a:p>
          <a:p>
            <a:pPr indent="0" lvl="0" marL="0" marR="0" rtl="0" algn="just">
              <a:lnSpc>
                <a:spcPct val="100000"/>
              </a:lnSpc>
              <a:spcBef>
                <a:spcPts val="1200"/>
              </a:spcBef>
              <a:spcAft>
                <a:spcPts val="1200"/>
              </a:spcAft>
              <a:buClr>
                <a:srgbClr val="000000"/>
              </a:buClr>
              <a:buSzPts val="1400"/>
              <a:buFont typeface="Arial"/>
              <a:buNone/>
            </a:pPr>
            <a:r>
              <a:rPr b="0" i="0" lang="en-US" sz="1400" u="none" cap="none" strike="noStrike">
                <a:solidFill>
                  <a:schemeClr val="lt1"/>
                </a:solidFill>
                <a:latin typeface="Montserrat"/>
                <a:ea typeface="Montserrat"/>
                <a:cs typeface="Montserrat"/>
                <a:sym typeface="Montserrat"/>
              </a:rPr>
              <a:t>You can also report an incident anonymously through our </a:t>
            </a:r>
            <a:r>
              <a:rPr b="1" i="0" lang="en-US" sz="1400" u="sng" cap="none" strike="noStrike">
                <a:solidFill>
                  <a:schemeClr val="lt1"/>
                </a:solidFill>
                <a:latin typeface="Montserrat"/>
                <a:ea typeface="Montserrat"/>
                <a:cs typeface="Montserrat"/>
                <a:sym typeface="Montserrat"/>
                <a:hlinkClick r:id="rId5">
                  <a:extLst>
                    <a:ext uri="{A12FA001-AC4F-418D-AE19-62706E023703}">
                      <ahyp:hlinkClr val="tx"/>
                    </a:ext>
                  </a:extLst>
                </a:hlinkClick>
              </a:rPr>
              <a:t>website</a:t>
            </a:r>
            <a:r>
              <a:rPr b="0" i="0" lang="en-US" sz="1400" u="none" cap="none" strike="noStrike">
                <a:solidFill>
                  <a:schemeClr val="lt1"/>
                </a:solidFill>
                <a:latin typeface="Montserrat"/>
                <a:ea typeface="Montserrat"/>
                <a:cs typeface="Montserrat"/>
                <a:sym typeface="Montserrat"/>
              </a:rPr>
              <a:t>.</a:t>
            </a:r>
            <a:endParaRPr b="1" i="0" sz="1400" u="none" cap="none" strike="noStrike">
              <a:solidFill>
                <a:srgbClr val="FFFFFF"/>
              </a:solidFill>
              <a:latin typeface="Montserrat"/>
              <a:ea typeface="Montserrat"/>
              <a:cs typeface="Montserrat"/>
              <a:sym typeface="Montserrat"/>
            </a:endParaRPr>
          </a:p>
        </p:txBody>
      </p:sp>
      <p:sp>
        <p:nvSpPr>
          <p:cNvPr id="108" name="Google Shape;108;g265c9df606f_0_6"/>
          <p:cNvSpPr txBox="1"/>
          <p:nvPr/>
        </p:nvSpPr>
        <p:spPr>
          <a:xfrm>
            <a:off x="797450" y="3135425"/>
            <a:ext cx="5838000" cy="37866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Clr>
                <a:srgbClr val="000000"/>
              </a:buClr>
              <a:buSzPts val="1400"/>
              <a:buFont typeface="Arial"/>
              <a:buNone/>
            </a:pPr>
            <a:r>
              <a:rPr b="0" i="0" lang="en-US" sz="1400" u="none" cap="none" strike="noStrike">
                <a:solidFill>
                  <a:srgbClr val="FFFFFF"/>
                </a:solidFill>
                <a:latin typeface="Montserrat"/>
                <a:ea typeface="Montserrat"/>
                <a:cs typeface="Montserrat"/>
                <a:sym typeface="Montserrat"/>
              </a:rPr>
              <a:t>When making a report, please ensure to include the following information:</a:t>
            </a:r>
            <a:endParaRPr b="0" i="0" sz="1400" u="none" cap="none" strike="noStrike">
              <a:solidFill>
                <a:srgbClr val="FFFFFF"/>
              </a:solidFill>
              <a:latin typeface="Montserrat"/>
              <a:ea typeface="Montserrat"/>
              <a:cs typeface="Montserrat"/>
              <a:sym typeface="Montserrat"/>
            </a:endParaRPr>
          </a:p>
          <a:p>
            <a:pPr indent="-317500" lvl="1" marL="914400" marR="0" rtl="0" algn="just">
              <a:lnSpc>
                <a:spcPct val="100000"/>
              </a:lnSpc>
              <a:spcBef>
                <a:spcPts val="1200"/>
              </a:spcBef>
              <a:spcAft>
                <a:spcPts val="0"/>
              </a:spcAft>
              <a:buClr>
                <a:schemeClr val="lt1"/>
              </a:buClr>
              <a:buSzPts val="1400"/>
              <a:buFont typeface="Arial"/>
              <a:buChar char="○"/>
            </a:pPr>
            <a:r>
              <a:rPr b="1" i="0" lang="en-US" sz="1400" u="none" cap="none" strike="noStrike">
                <a:solidFill>
                  <a:srgbClr val="FFFFFF"/>
                </a:solidFill>
                <a:latin typeface="Montserrat"/>
                <a:ea typeface="Montserrat"/>
                <a:cs typeface="Montserrat"/>
                <a:sym typeface="Montserrat"/>
              </a:rPr>
              <a:t>WHERE</a:t>
            </a:r>
            <a:r>
              <a:rPr b="0" i="0" lang="en-US" sz="1400" u="none" cap="none" strike="noStrike">
                <a:solidFill>
                  <a:srgbClr val="FFFFFF"/>
                </a:solidFill>
                <a:latin typeface="Montserrat"/>
                <a:ea typeface="Montserrat"/>
                <a:cs typeface="Montserrat"/>
                <a:sym typeface="Montserrat"/>
              </a:rPr>
              <a:t>: City/village, governorate, additional details (e.g. what prison)</a:t>
            </a:r>
            <a:endParaRPr b="0" i="0" sz="1400" u="none" cap="none" strike="noStrike">
              <a:solidFill>
                <a:srgbClr val="FFFFFF"/>
              </a:solidFill>
              <a:latin typeface="Montserrat"/>
              <a:ea typeface="Montserrat"/>
              <a:cs typeface="Montserrat"/>
              <a:sym typeface="Montserrat"/>
            </a:endParaRPr>
          </a:p>
          <a:p>
            <a:pPr indent="-317500" lvl="1" marL="914400" marR="0" rtl="0" algn="just">
              <a:lnSpc>
                <a:spcPct val="100000"/>
              </a:lnSpc>
              <a:spcBef>
                <a:spcPts val="0"/>
              </a:spcBef>
              <a:spcAft>
                <a:spcPts val="0"/>
              </a:spcAft>
              <a:buClr>
                <a:schemeClr val="lt1"/>
              </a:buClr>
              <a:buSzPts val="1400"/>
              <a:buFont typeface="Arial"/>
              <a:buChar char="○"/>
            </a:pPr>
            <a:r>
              <a:rPr b="1" i="0" lang="en-US" sz="1400" u="none" cap="none" strike="noStrike">
                <a:solidFill>
                  <a:srgbClr val="FFFFFF"/>
                </a:solidFill>
                <a:latin typeface="Montserrat"/>
                <a:ea typeface="Montserrat"/>
                <a:cs typeface="Montserrat"/>
                <a:sym typeface="Montserrat"/>
              </a:rPr>
              <a:t>WHAT</a:t>
            </a:r>
            <a:r>
              <a:rPr b="0" i="0" lang="en-US" sz="1400" u="none" cap="none" strike="noStrike">
                <a:solidFill>
                  <a:srgbClr val="FFFFFF"/>
                </a:solidFill>
                <a:latin typeface="Montserrat"/>
                <a:ea typeface="Montserrat"/>
                <a:cs typeface="Montserrat"/>
                <a:sym typeface="Montserrat"/>
              </a:rPr>
              <a:t>: Nature of the violation</a:t>
            </a:r>
            <a:endParaRPr b="0" i="0" sz="1400" u="none" cap="none" strike="noStrike">
              <a:solidFill>
                <a:srgbClr val="FFFFFF"/>
              </a:solidFill>
              <a:latin typeface="Montserrat"/>
              <a:ea typeface="Montserrat"/>
              <a:cs typeface="Montserrat"/>
              <a:sym typeface="Montserrat"/>
            </a:endParaRPr>
          </a:p>
          <a:p>
            <a:pPr indent="-317500" lvl="1" marL="914400" marR="0" rtl="0" algn="just">
              <a:lnSpc>
                <a:spcPct val="100000"/>
              </a:lnSpc>
              <a:spcBef>
                <a:spcPts val="0"/>
              </a:spcBef>
              <a:spcAft>
                <a:spcPts val="0"/>
              </a:spcAft>
              <a:buClr>
                <a:schemeClr val="lt1"/>
              </a:buClr>
              <a:buSzPts val="1400"/>
              <a:buFont typeface="Arial"/>
              <a:buChar char="○"/>
            </a:pPr>
            <a:r>
              <a:rPr b="1" i="0" lang="en-US" sz="1400" u="none" cap="none" strike="noStrike">
                <a:solidFill>
                  <a:srgbClr val="FFFFFF"/>
                </a:solidFill>
                <a:latin typeface="Montserrat"/>
                <a:ea typeface="Montserrat"/>
                <a:cs typeface="Montserrat"/>
                <a:sym typeface="Montserrat"/>
              </a:rPr>
              <a:t>HOW</a:t>
            </a:r>
            <a:r>
              <a:rPr b="0" i="0" lang="en-US" sz="1400" u="none" cap="none" strike="noStrike">
                <a:solidFill>
                  <a:srgbClr val="FFFFFF"/>
                </a:solidFill>
                <a:latin typeface="Montserrat"/>
                <a:ea typeface="Montserrat"/>
                <a:cs typeface="Montserrat"/>
                <a:sym typeface="Montserrat"/>
              </a:rPr>
              <a:t>: A narrative description of what happened</a:t>
            </a:r>
            <a:endParaRPr b="0" i="0" sz="1400" u="none" cap="none" strike="noStrike">
              <a:solidFill>
                <a:srgbClr val="FFFFFF"/>
              </a:solidFill>
              <a:latin typeface="Montserrat"/>
              <a:ea typeface="Montserrat"/>
              <a:cs typeface="Montserrat"/>
              <a:sym typeface="Montserrat"/>
            </a:endParaRPr>
          </a:p>
          <a:p>
            <a:pPr indent="-317500" lvl="1" marL="914400" marR="0" rtl="0" algn="just">
              <a:lnSpc>
                <a:spcPct val="100000"/>
              </a:lnSpc>
              <a:spcBef>
                <a:spcPts val="0"/>
              </a:spcBef>
              <a:spcAft>
                <a:spcPts val="0"/>
              </a:spcAft>
              <a:buClr>
                <a:schemeClr val="lt1"/>
              </a:buClr>
              <a:buSzPts val="1400"/>
              <a:buFont typeface="Arial"/>
              <a:buChar char="○"/>
            </a:pPr>
            <a:r>
              <a:rPr b="1" i="0" lang="en-US" sz="1400" u="none" cap="none" strike="noStrike">
                <a:solidFill>
                  <a:srgbClr val="FFFFFF"/>
                </a:solidFill>
                <a:latin typeface="Montserrat"/>
                <a:ea typeface="Montserrat"/>
                <a:cs typeface="Montserrat"/>
                <a:sym typeface="Montserrat"/>
              </a:rPr>
              <a:t>WHEN</a:t>
            </a:r>
            <a:r>
              <a:rPr b="0" i="0" lang="en-US" sz="1400" u="none" cap="none" strike="noStrike">
                <a:solidFill>
                  <a:srgbClr val="FFFFFF"/>
                </a:solidFill>
                <a:latin typeface="Montserrat"/>
                <a:ea typeface="Montserrat"/>
                <a:cs typeface="Montserrat"/>
                <a:sym typeface="Montserrat"/>
              </a:rPr>
              <a:t>: Date of the episode (at least the year, if day and month are unknown)</a:t>
            </a:r>
            <a:endParaRPr b="0" i="0" sz="1400" u="none" cap="none" strike="noStrike">
              <a:solidFill>
                <a:srgbClr val="FFFFFF"/>
              </a:solidFill>
              <a:latin typeface="Montserrat"/>
              <a:ea typeface="Montserrat"/>
              <a:cs typeface="Montserrat"/>
              <a:sym typeface="Montserrat"/>
            </a:endParaRPr>
          </a:p>
          <a:p>
            <a:pPr indent="-317500" lvl="1" marL="914400" marR="0" rtl="0" algn="just">
              <a:lnSpc>
                <a:spcPct val="100000"/>
              </a:lnSpc>
              <a:spcBef>
                <a:spcPts val="0"/>
              </a:spcBef>
              <a:spcAft>
                <a:spcPts val="0"/>
              </a:spcAft>
              <a:buClr>
                <a:schemeClr val="lt1"/>
              </a:buClr>
              <a:buSzPts val="1400"/>
              <a:buFont typeface="Arial"/>
              <a:buChar char="○"/>
            </a:pPr>
            <a:r>
              <a:rPr b="1" i="0" lang="en-US" sz="1400" u="none" cap="none" strike="noStrike">
                <a:solidFill>
                  <a:srgbClr val="FFFFFF"/>
                </a:solidFill>
                <a:latin typeface="Montserrat"/>
                <a:ea typeface="Montserrat"/>
                <a:cs typeface="Montserrat"/>
                <a:sym typeface="Montserrat"/>
              </a:rPr>
              <a:t>TO WHOM</a:t>
            </a:r>
            <a:r>
              <a:rPr b="0" i="0" lang="en-US" sz="1400" u="none" cap="none" strike="noStrike">
                <a:solidFill>
                  <a:srgbClr val="FFFFFF"/>
                </a:solidFill>
                <a:latin typeface="Montserrat"/>
                <a:ea typeface="Montserrat"/>
                <a:cs typeface="Montserrat"/>
                <a:sym typeface="Montserrat"/>
              </a:rPr>
              <a:t>: Information regarding the victim (name, nationality, gender, date of birth, city of origin, phone number). Only share this information with the consent of the person.</a:t>
            </a:r>
            <a:endParaRPr b="0" i="0" sz="1400" u="none" cap="none" strike="noStrike">
              <a:solidFill>
                <a:srgbClr val="FFFFFF"/>
              </a:solidFill>
              <a:latin typeface="Montserrat"/>
              <a:ea typeface="Montserrat"/>
              <a:cs typeface="Montserrat"/>
              <a:sym typeface="Montserrat"/>
            </a:endParaRPr>
          </a:p>
          <a:p>
            <a:pPr indent="-317500" lvl="1" marL="914400" marR="0" rtl="0" algn="just">
              <a:lnSpc>
                <a:spcPct val="100000"/>
              </a:lnSpc>
              <a:spcBef>
                <a:spcPts val="0"/>
              </a:spcBef>
              <a:spcAft>
                <a:spcPts val="0"/>
              </a:spcAft>
              <a:buClr>
                <a:schemeClr val="lt1"/>
              </a:buClr>
              <a:buSzPts val="1400"/>
              <a:buFont typeface="Arial"/>
              <a:buChar char="○"/>
            </a:pPr>
            <a:r>
              <a:rPr b="1" i="0" lang="en-US" sz="1400" u="none" cap="none" strike="noStrike">
                <a:solidFill>
                  <a:srgbClr val="FFFFFF"/>
                </a:solidFill>
                <a:latin typeface="Montserrat"/>
                <a:ea typeface="Montserrat"/>
                <a:cs typeface="Montserrat"/>
                <a:sym typeface="Montserrat"/>
              </a:rPr>
              <a:t>WHO</a:t>
            </a:r>
            <a:r>
              <a:rPr b="0" i="0" lang="en-US" sz="1400" u="none" cap="none" strike="noStrike">
                <a:solidFill>
                  <a:srgbClr val="FFFFFF"/>
                </a:solidFill>
                <a:latin typeface="Montserrat"/>
                <a:ea typeface="Montserrat"/>
                <a:cs typeface="Montserrat"/>
                <a:sym typeface="Montserrat"/>
              </a:rPr>
              <a:t> is the person reporting (name, phone number) and how were they identified (e.g., victim him/herself, family member, eyewitness, journalist, humanitarian worker...)</a:t>
            </a:r>
            <a:endParaRPr b="0" i="0" sz="1400" u="none" cap="none" strike="noStrike">
              <a:solidFill>
                <a:srgbClr val="FFFFFF"/>
              </a:solidFill>
              <a:latin typeface="Montserrat"/>
              <a:ea typeface="Montserrat"/>
              <a:cs typeface="Montserrat"/>
              <a:sym typeface="Montserrat"/>
            </a:endParaRPr>
          </a:p>
        </p:txBody>
      </p:sp>
      <p:sp>
        <p:nvSpPr>
          <p:cNvPr id="109" name="Google Shape;109;g265c9df606f_0_6"/>
          <p:cNvSpPr txBox="1"/>
          <p:nvPr/>
        </p:nvSpPr>
        <p:spPr>
          <a:xfrm>
            <a:off x="797450" y="7014425"/>
            <a:ext cx="5838000" cy="10467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Montserrat"/>
                <a:ea typeface="Montserrat"/>
                <a:cs typeface="Montserrat"/>
                <a:sym typeface="Montserrat"/>
              </a:rPr>
              <a:t>The information referred will remain completely private. It will be fact-checked and registered into CLDH’s internal system. No action will be undertaken without the explicit and written consent of the reporter.</a:t>
            </a:r>
            <a:endParaRPr b="0" i="0" sz="1400" u="none" cap="none" strike="noStrike">
              <a:solidFill>
                <a:srgbClr val="000000"/>
              </a:solidFill>
              <a:latin typeface="Montserrat"/>
              <a:ea typeface="Montserrat"/>
              <a:cs typeface="Montserrat"/>
              <a:sym typeface="Montserrat"/>
            </a:endParaRPr>
          </a:p>
        </p:txBody>
      </p:sp>
      <p:sp>
        <p:nvSpPr>
          <p:cNvPr id="110" name="Google Shape;110;g265c9df606f_0_6"/>
          <p:cNvSpPr txBox="1"/>
          <p:nvPr/>
        </p:nvSpPr>
        <p:spPr>
          <a:xfrm>
            <a:off x="1834300" y="9594300"/>
            <a:ext cx="4128600" cy="3540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Montserrat"/>
                <a:ea typeface="Montserrat"/>
                <a:cs typeface="Montserrat"/>
                <a:sym typeface="Montserrat"/>
              </a:rPr>
              <a:t>FUNDED BY THE UNITED NATIONS DEMOCRACY FUND</a:t>
            </a:r>
            <a:endParaRPr b="0" i="0" sz="1100" u="none" cap="none" strike="noStrike">
              <a:solidFill>
                <a:srgbClr val="FFFFFF"/>
              </a:solidFill>
              <a:latin typeface="Montserrat"/>
              <a:ea typeface="Montserrat"/>
              <a:cs typeface="Montserrat"/>
              <a:sym typeface="Montserrat"/>
            </a:endParaRPr>
          </a:p>
        </p:txBody>
      </p:sp>
      <p:pic>
        <p:nvPicPr>
          <p:cNvPr id="111" name="Google Shape;111;g265c9df606f_0_6"/>
          <p:cNvPicPr preferRelativeResize="0"/>
          <p:nvPr/>
        </p:nvPicPr>
        <p:blipFill rotWithShape="1">
          <a:blip r:embed="rId6">
            <a:alphaModFix/>
          </a:blip>
          <a:srcRect b="0" l="0" r="0" t="0"/>
          <a:stretch/>
        </p:blipFill>
        <p:spPr>
          <a:xfrm>
            <a:off x="2859650" y="7732675"/>
            <a:ext cx="2871174" cy="2871174"/>
          </a:xfrm>
          <a:prstGeom prst="rect">
            <a:avLst/>
          </a:prstGeom>
          <a:noFill/>
          <a:ln>
            <a:noFill/>
          </a:ln>
        </p:spPr>
      </p:pic>
      <p:pic>
        <p:nvPicPr>
          <p:cNvPr id="112" name="Google Shape;112;g265c9df606f_0_6"/>
          <p:cNvPicPr preferRelativeResize="0"/>
          <p:nvPr/>
        </p:nvPicPr>
        <p:blipFill rotWithShape="1">
          <a:blip r:embed="rId7">
            <a:alphaModFix/>
          </a:blip>
          <a:srcRect b="0" l="0" r="0" t="0"/>
          <a:stretch/>
        </p:blipFill>
        <p:spPr>
          <a:xfrm>
            <a:off x="1758100" y="8388225"/>
            <a:ext cx="1560075" cy="1560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cp:coreProperties>
</file>